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73" r:id="rId3"/>
    <p:sldId id="279" r:id="rId4"/>
    <p:sldId id="274" r:id="rId5"/>
    <p:sldId id="275" r:id="rId6"/>
    <p:sldId id="277" r:id="rId7"/>
    <p:sldId id="280" r:id="rId8"/>
    <p:sldId id="278" r:id="rId9"/>
    <p:sldId id="283" r:id="rId10"/>
    <p:sldId id="281" r:id="rId11"/>
    <p:sldId id="282" r:id="rId12"/>
    <p:sldId id="284" r:id="rId13"/>
    <p:sldId id="285" r:id="rId14"/>
    <p:sldId id="286" r:id="rId15"/>
    <p:sldId id="287" r:id="rId16"/>
    <p:sldId id="288" r:id="rId17"/>
    <p:sldId id="291" r:id="rId18"/>
    <p:sldId id="289" r:id="rId19"/>
    <p:sldId id="290" r:id="rId20"/>
  </p:sldIdLst>
  <p:sldSz cx="9144000" cy="6858000" type="screen4x3"/>
  <p:notesSz cx="6858000" cy="9144000"/>
  <p:embeddedFontLst>
    <p:embeddedFont>
      <p:font typeface="08서울남산체 EB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Angsana New" panose="02020603050405020304" pitchFamily="18" charset="-34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Castellar" panose="020A0402060406010301" pitchFamily="18" charset="0"/>
      <p:regular r:id="rId34"/>
    </p:embeddedFont>
    <p:embeddedFont>
      <p:font typeface="DokChampa" panose="020B0604020202020204" pitchFamily="34" charset="-34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9D"/>
    <a:srgbClr val="F06595"/>
    <a:srgbClr val="10122F"/>
    <a:srgbClr val="5C7CFA"/>
    <a:srgbClr val="40C057"/>
    <a:srgbClr val="15AABF"/>
    <a:srgbClr val="FF8787"/>
    <a:srgbClr val="9775FA"/>
    <a:srgbClr val="003EBB"/>
    <a:srgbClr val="212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5728A-D115-4C59-BEA1-881E989D951F}" v="1047" dt="2018-10-10T11:05:57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86085"/>
  </p:normalViewPr>
  <p:slideViewPr>
    <p:cSldViewPr snapToGrid="0" snapToObjects="1">
      <p:cViewPr varScale="1">
        <p:scale>
          <a:sx n="74" d="100"/>
          <a:sy n="74" d="100"/>
        </p:scale>
        <p:origin x="8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편 명장" userId="50797d6e989a28bf" providerId="LiveId" clId="{EF15728A-D115-4C59-BEA1-881E989D951F}"/>
    <pc:docChg chg="undo custSel addSld delSld modSld">
      <pc:chgData name="편 명장" userId="50797d6e989a28bf" providerId="LiveId" clId="{EF15728A-D115-4C59-BEA1-881E989D951F}" dt="2018-10-10T11:06:43.652" v="2340" actId="2696"/>
      <pc:docMkLst>
        <pc:docMk/>
      </pc:docMkLst>
      <pc:sldChg chg="addSp delSp modSp">
        <pc:chgData name="편 명장" userId="50797d6e989a28bf" providerId="LiveId" clId="{EF15728A-D115-4C59-BEA1-881E989D951F}" dt="2018-10-08T18:58:07.909" v="1559" actId="20577"/>
        <pc:sldMkLst>
          <pc:docMk/>
          <pc:sldMk cId="61443742" sldId="273"/>
        </pc:sldMkLst>
        <pc:spChg chg="del mod">
          <ac:chgData name="편 명장" userId="50797d6e989a28bf" providerId="LiveId" clId="{EF15728A-D115-4C59-BEA1-881E989D951F}" dt="2018-10-07T08:36:14.807" v="28" actId="478"/>
          <ac:spMkLst>
            <pc:docMk/>
            <pc:sldMk cId="61443742" sldId="273"/>
            <ac:spMk id="14" creationId="{18AA4692-7277-4F4F-B3B9-7032203E3C57}"/>
          </ac:spMkLst>
        </pc:spChg>
        <pc:spChg chg="mod">
          <ac:chgData name="편 명장" userId="50797d6e989a28bf" providerId="LiveId" clId="{EF15728A-D115-4C59-BEA1-881E989D951F}" dt="2018-10-08T17:20:43.102" v="1366" actId="20577"/>
          <ac:spMkLst>
            <pc:docMk/>
            <pc:sldMk cId="61443742" sldId="273"/>
            <ac:spMk id="15" creationId="{9104DB22-717C-459F-8B5A-EA6115154B00}"/>
          </ac:spMkLst>
        </pc:spChg>
        <pc:spChg chg="del mod">
          <ac:chgData name="편 명장" userId="50797d6e989a28bf" providerId="LiveId" clId="{EF15728A-D115-4C59-BEA1-881E989D951F}" dt="2018-10-08T18:55:35.106" v="1376" actId="478"/>
          <ac:spMkLst>
            <pc:docMk/>
            <pc:sldMk cId="61443742" sldId="273"/>
            <ac:spMk id="16" creationId="{1D211114-1567-4AEA-B65D-DE9D328DAECE}"/>
          </ac:spMkLst>
        </pc:spChg>
        <pc:spChg chg="mod">
          <ac:chgData name="편 명장" userId="50797d6e989a28bf" providerId="LiveId" clId="{EF15728A-D115-4C59-BEA1-881E989D951F}" dt="2018-10-08T18:57:47.471" v="1545" actId="20577"/>
          <ac:spMkLst>
            <pc:docMk/>
            <pc:sldMk cId="61443742" sldId="273"/>
            <ac:spMk id="17" creationId="{7C02A7D0-FB2A-4B99-A818-0F707D6F80DF}"/>
          </ac:spMkLst>
        </pc:spChg>
        <pc:spChg chg="add mod">
          <ac:chgData name="편 명장" userId="50797d6e989a28bf" providerId="LiveId" clId="{EF15728A-D115-4C59-BEA1-881E989D951F}" dt="2018-10-07T08:37:07.654" v="89" actId="20577"/>
          <ac:spMkLst>
            <pc:docMk/>
            <pc:sldMk cId="61443742" sldId="273"/>
            <ac:spMk id="18" creationId="{BDB16BC4-E5A9-43EC-A18D-5C2FD6D92A51}"/>
          </ac:spMkLst>
        </pc:spChg>
        <pc:spChg chg="add mod">
          <ac:chgData name="편 명장" userId="50797d6e989a28bf" providerId="LiveId" clId="{EF15728A-D115-4C59-BEA1-881E989D951F}" dt="2018-10-08T18:56:57.926" v="1521" actId="20577"/>
          <ac:spMkLst>
            <pc:docMk/>
            <pc:sldMk cId="61443742" sldId="273"/>
            <ac:spMk id="19" creationId="{8A020C32-C5C1-43AB-9F31-999A5A860278}"/>
          </ac:spMkLst>
        </pc:spChg>
        <pc:spChg chg="add mod">
          <ac:chgData name="편 명장" userId="50797d6e989a28bf" providerId="LiveId" clId="{EF15728A-D115-4C59-BEA1-881E989D951F}" dt="2018-10-08T18:57:58.714" v="1547" actId="1076"/>
          <ac:spMkLst>
            <pc:docMk/>
            <pc:sldMk cId="61443742" sldId="273"/>
            <ac:spMk id="20" creationId="{A33DBA01-0D53-436E-AE54-D74AE77F2F13}"/>
          </ac:spMkLst>
        </pc:spChg>
        <pc:spChg chg="add mod">
          <ac:chgData name="편 명장" userId="50797d6e989a28bf" providerId="LiveId" clId="{EF15728A-D115-4C59-BEA1-881E989D951F}" dt="2018-10-08T18:58:07.909" v="1559" actId="20577"/>
          <ac:spMkLst>
            <pc:docMk/>
            <pc:sldMk cId="61443742" sldId="273"/>
            <ac:spMk id="21" creationId="{4AD3A9AB-D472-40BE-BF67-4C884E7D855C}"/>
          </ac:spMkLst>
        </pc:spChg>
      </pc:sldChg>
      <pc:sldChg chg="addSp delSp modSp add">
        <pc:chgData name="편 명장" userId="50797d6e989a28bf" providerId="LiveId" clId="{EF15728A-D115-4C59-BEA1-881E989D951F}" dt="2018-10-08T19:40:00.143" v="1575" actId="20577"/>
        <pc:sldMkLst>
          <pc:docMk/>
          <pc:sldMk cId="664130209" sldId="278"/>
        </pc:sldMkLst>
        <pc:spChg chg="mod">
          <ac:chgData name="편 명장" userId="50797d6e989a28bf" providerId="LiveId" clId="{EF15728A-D115-4C59-BEA1-881E989D951F}" dt="2018-10-08T19:40:00.143" v="1575" actId="20577"/>
          <ac:spMkLst>
            <pc:docMk/>
            <pc:sldMk cId="664130209" sldId="278"/>
            <ac:spMk id="2" creationId="{06A92430-BD75-417A-AF71-349E9CEF6394}"/>
          </ac:spMkLst>
        </pc:spChg>
        <pc:spChg chg="add del mod">
          <ac:chgData name="편 명장" userId="50797d6e989a28bf" providerId="LiveId" clId="{EF15728A-D115-4C59-BEA1-881E989D951F}" dt="2018-10-07T09:08:35.868" v="492"/>
          <ac:spMkLst>
            <pc:docMk/>
            <pc:sldMk cId="664130209" sldId="278"/>
            <ac:spMk id="7" creationId="{248DD2F6-529B-456F-857B-C974A29B1E4D}"/>
          </ac:spMkLst>
        </pc:spChg>
        <pc:spChg chg="add mod">
          <ac:chgData name="편 명장" userId="50797d6e989a28bf" providerId="LiveId" clId="{EF15728A-D115-4C59-BEA1-881E989D951F}" dt="2018-10-08T13:52:50.069" v="1006" actId="114"/>
          <ac:spMkLst>
            <pc:docMk/>
            <pc:sldMk cId="664130209" sldId="278"/>
            <ac:spMk id="7" creationId="{6B18133D-9037-45C7-A1BB-5BEEA73247FF}"/>
          </ac:spMkLst>
        </pc:spChg>
        <pc:spChg chg="del">
          <ac:chgData name="편 명장" userId="50797d6e989a28bf" providerId="LiveId" clId="{EF15728A-D115-4C59-BEA1-881E989D951F}" dt="2018-10-07T09:08:30.297" v="491" actId="478"/>
          <ac:spMkLst>
            <pc:docMk/>
            <pc:sldMk cId="664130209" sldId="278"/>
            <ac:spMk id="9" creationId="{91D74F0B-F802-4157-B731-CC2189B5F96C}"/>
          </ac:spMkLst>
        </pc:spChg>
        <pc:spChg chg="del">
          <ac:chgData name="편 명장" userId="50797d6e989a28bf" providerId="LiveId" clId="{EF15728A-D115-4C59-BEA1-881E989D951F}" dt="2018-10-07T09:08:39.066" v="493" actId="478"/>
          <ac:spMkLst>
            <pc:docMk/>
            <pc:sldMk cId="664130209" sldId="278"/>
            <ac:spMk id="11" creationId="{0F050D7A-5328-4F34-B156-61ED6EF92F81}"/>
          </ac:spMkLst>
        </pc:spChg>
        <pc:spChg chg="add del mod">
          <ac:chgData name="편 명장" userId="50797d6e989a28bf" providerId="LiveId" clId="{EF15728A-D115-4C59-BEA1-881E989D951F}" dt="2018-10-07T09:09:50.409" v="498"/>
          <ac:spMkLst>
            <pc:docMk/>
            <pc:sldMk cId="664130209" sldId="278"/>
            <ac:spMk id="13" creationId="{43039E0D-CE16-4571-87FC-FB9AB35D40E6}"/>
          </ac:spMkLst>
        </pc:spChg>
        <pc:picChg chg="add del mod">
          <ac:chgData name="편 명장" userId="50797d6e989a28bf" providerId="LiveId" clId="{EF15728A-D115-4C59-BEA1-881E989D951F}" dt="2018-10-07T09:09:48.814" v="497" actId="478"/>
          <ac:picMkLst>
            <pc:docMk/>
            <pc:sldMk cId="664130209" sldId="278"/>
            <ac:picMk id="8" creationId="{282BF581-1448-42E6-A535-4DF0119BD72B}"/>
          </ac:picMkLst>
        </pc:picChg>
        <pc:picChg chg="add del mod">
          <ac:chgData name="편 명장" userId="50797d6e989a28bf" providerId="LiveId" clId="{EF15728A-D115-4C59-BEA1-881E989D951F}" dt="2018-10-07T11:24:18.596" v="550" actId="478"/>
          <ac:picMkLst>
            <pc:docMk/>
            <pc:sldMk cId="664130209" sldId="278"/>
            <ac:picMk id="14" creationId="{F97A1E1D-8320-4473-A44B-078E39B9BA64}"/>
          </ac:picMkLst>
        </pc:picChg>
      </pc:sldChg>
      <pc:sldChg chg="addSp delSp modSp add">
        <pc:chgData name="편 명장" userId="50797d6e989a28bf" providerId="LiveId" clId="{EF15728A-D115-4C59-BEA1-881E989D951F}" dt="2018-10-08T16:23:17.703" v="1242" actId="1076"/>
        <pc:sldMkLst>
          <pc:docMk/>
          <pc:sldMk cId="762803858" sldId="279"/>
        </pc:sldMkLst>
        <pc:spChg chg="mod">
          <ac:chgData name="편 명장" userId="50797d6e989a28bf" providerId="LiveId" clId="{EF15728A-D115-4C59-BEA1-881E989D951F}" dt="2018-10-07T08:45:53.651" v="285" actId="20577"/>
          <ac:spMkLst>
            <pc:docMk/>
            <pc:sldMk cId="762803858" sldId="279"/>
            <ac:spMk id="2" creationId="{00000000-0000-0000-0000-000000000000}"/>
          </ac:spMkLst>
        </pc:spChg>
        <pc:spChg chg="add del">
          <ac:chgData name="편 명장" userId="50797d6e989a28bf" providerId="LiveId" clId="{EF15728A-D115-4C59-BEA1-881E989D951F}" dt="2018-10-07T08:45:12.856" v="249" actId="478"/>
          <ac:spMkLst>
            <pc:docMk/>
            <pc:sldMk cId="762803858" sldId="279"/>
            <ac:spMk id="3" creationId="{00000000-0000-0000-0000-000000000000}"/>
          </ac:spMkLst>
        </pc:spChg>
        <pc:spChg chg="mod">
          <ac:chgData name="편 명장" userId="50797d6e989a28bf" providerId="LiveId" clId="{EF15728A-D115-4C59-BEA1-881E989D951F}" dt="2018-10-08T16:23:17.703" v="1242" actId="1076"/>
          <ac:spMkLst>
            <pc:docMk/>
            <pc:sldMk cId="762803858" sldId="279"/>
            <ac:spMk id="7" creationId="{8CC5A68E-12F5-4A33-AA11-F4704D761CD3}"/>
          </ac:spMkLst>
        </pc:spChg>
        <pc:spChg chg="del">
          <ac:chgData name="편 명장" userId="50797d6e989a28bf" providerId="LiveId" clId="{EF15728A-D115-4C59-BEA1-881E989D951F}" dt="2018-10-07T08:45:12.856" v="249" actId="478"/>
          <ac:spMkLst>
            <pc:docMk/>
            <pc:sldMk cId="762803858" sldId="279"/>
            <ac:spMk id="9" creationId="{AF329EF5-F6FD-450B-9350-D331FFCD98AA}"/>
          </ac:spMkLst>
        </pc:spChg>
        <pc:spChg chg="del">
          <ac:chgData name="편 명장" userId="50797d6e989a28bf" providerId="LiveId" clId="{EF15728A-D115-4C59-BEA1-881E989D951F}" dt="2018-10-07T08:45:12.856" v="249" actId="478"/>
          <ac:spMkLst>
            <pc:docMk/>
            <pc:sldMk cId="762803858" sldId="279"/>
            <ac:spMk id="10" creationId="{CC54C56A-E40F-42C5-96F3-6F2109BCC4CA}"/>
          </ac:spMkLst>
        </pc:spChg>
        <pc:spChg chg="del">
          <ac:chgData name="편 명장" userId="50797d6e989a28bf" providerId="LiveId" clId="{EF15728A-D115-4C59-BEA1-881E989D951F}" dt="2018-10-07T08:45:12.856" v="249" actId="478"/>
          <ac:spMkLst>
            <pc:docMk/>
            <pc:sldMk cId="762803858" sldId="279"/>
            <ac:spMk id="11" creationId="{32C35AA1-19BF-41E6-919F-FAD5AEAE38B2}"/>
          </ac:spMkLst>
        </pc:spChg>
        <pc:spChg chg="del">
          <ac:chgData name="편 명장" userId="50797d6e989a28bf" providerId="LiveId" clId="{EF15728A-D115-4C59-BEA1-881E989D951F}" dt="2018-10-07T08:45:12.856" v="249" actId="478"/>
          <ac:spMkLst>
            <pc:docMk/>
            <pc:sldMk cId="762803858" sldId="279"/>
            <ac:spMk id="12" creationId="{E1F06723-8484-4D92-8B4F-243DC41EDE26}"/>
          </ac:spMkLst>
        </pc:spChg>
        <pc:spChg chg="add del mod">
          <ac:chgData name="편 명장" userId="50797d6e989a28bf" providerId="LiveId" clId="{EF15728A-D115-4C59-BEA1-881E989D951F}" dt="2018-10-07T08:44:51.147" v="246" actId="478"/>
          <ac:spMkLst>
            <pc:docMk/>
            <pc:sldMk cId="762803858" sldId="279"/>
            <ac:spMk id="13" creationId="{A2097C6D-D0C9-4B40-A097-86BBCC0B12FE}"/>
          </ac:spMkLst>
        </pc:spChg>
        <pc:spChg chg="del">
          <ac:chgData name="편 명장" userId="50797d6e989a28bf" providerId="LiveId" clId="{EF15728A-D115-4C59-BEA1-881E989D951F}" dt="2018-10-07T08:45:12.856" v="249" actId="478"/>
          <ac:spMkLst>
            <pc:docMk/>
            <pc:sldMk cId="762803858" sldId="279"/>
            <ac:spMk id="15" creationId="{9104DB22-717C-459F-8B5A-EA6115154B00}"/>
          </ac:spMkLst>
        </pc:spChg>
        <pc:spChg chg="del">
          <ac:chgData name="편 명장" userId="50797d6e989a28bf" providerId="LiveId" clId="{EF15728A-D115-4C59-BEA1-881E989D951F}" dt="2018-10-07T08:45:12.856" v="249" actId="478"/>
          <ac:spMkLst>
            <pc:docMk/>
            <pc:sldMk cId="762803858" sldId="279"/>
            <ac:spMk id="16" creationId="{1D211114-1567-4AEA-B65D-DE9D328DAECE}"/>
          </ac:spMkLst>
        </pc:spChg>
        <pc:spChg chg="del">
          <ac:chgData name="편 명장" userId="50797d6e989a28bf" providerId="LiveId" clId="{EF15728A-D115-4C59-BEA1-881E989D951F}" dt="2018-10-07T08:45:12.856" v="249" actId="478"/>
          <ac:spMkLst>
            <pc:docMk/>
            <pc:sldMk cId="762803858" sldId="279"/>
            <ac:spMk id="17" creationId="{7C02A7D0-FB2A-4B99-A818-0F707D6F80DF}"/>
          </ac:spMkLst>
        </pc:spChg>
        <pc:spChg chg="del">
          <ac:chgData name="편 명장" userId="50797d6e989a28bf" providerId="LiveId" clId="{EF15728A-D115-4C59-BEA1-881E989D951F}" dt="2018-10-07T08:45:12.856" v="249" actId="478"/>
          <ac:spMkLst>
            <pc:docMk/>
            <pc:sldMk cId="762803858" sldId="279"/>
            <ac:spMk id="18" creationId="{BDB16BC4-E5A9-43EC-A18D-5C2FD6D92A51}"/>
          </ac:spMkLst>
        </pc:spChg>
        <pc:spChg chg="add del mod">
          <ac:chgData name="편 명장" userId="50797d6e989a28bf" providerId="LiveId" clId="{EF15728A-D115-4C59-BEA1-881E989D951F}" dt="2018-10-07T08:45:03.847" v="248" actId="478"/>
          <ac:spMkLst>
            <pc:docMk/>
            <pc:sldMk cId="762803858" sldId="279"/>
            <ac:spMk id="19" creationId="{6ADD7461-3328-4BD6-9066-C9D101C44D3E}"/>
          </ac:spMkLst>
        </pc:spChg>
        <pc:spChg chg="add del mod">
          <ac:chgData name="편 명장" userId="50797d6e989a28bf" providerId="LiveId" clId="{EF15728A-D115-4C59-BEA1-881E989D951F}" dt="2018-10-07T08:45:03.847" v="248" actId="478"/>
          <ac:spMkLst>
            <pc:docMk/>
            <pc:sldMk cId="762803858" sldId="279"/>
            <ac:spMk id="20" creationId="{BEE60938-786E-4185-A968-B3D6BD556DBD}"/>
          </ac:spMkLst>
        </pc:spChg>
        <pc:spChg chg="add del mod">
          <ac:chgData name="편 명장" userId="50797d6e989a28bf" providerId="LiveId" clId="{EF15728A-D115-4C59-BEA1-881E989D951F}" dt="2018-10-07T08:45:03.847" v="248" actId="478"/>
          <ac:spMkLst>
            <pc:docMk/>
            <pc:sldMk cId="762803858" sldId="279"/>
            <ac:spMk id="21" creationId="{1730DBCA-6FAF-4FF3-8D74-ABCED8BFFB9D}"/>
          </ac:spMkLst>
        </pc:spChg>
        <pc:spChg chg="add del mod">
          <ac:chgData name="편 명장" userId="50797d6e989a28bf" providerId="LiveId" clId="{EF15728A-D115-4C59-BEA1-881E989D951F}" dt="2018-10-07T08:45:03.847" v="248" actId="478"/>
          <ac:spMkLst>
            <pc:docMk/>
            <pc:sldMk cId="762803858" sldId="279"/>
            <ac:spMk id="22" creationId="{4920C2CD-8F9E-4795-A8D1-B684AE59FFEA}"/>
          </ac:spMkLst>
        </pc:spChg>
        <pc:spChg chg="add del mod">
          <ac:chgData name="편 명장" userId="50797d6e989a28bf" providerId="LiveId" clId="{EF15728A-D115-4C59-BEA1-881E989D951F}" dt="2018-10-07T08:45:03.847" v="248" actId="478"/>
          <ac:spMkLst>
            <pc:docMk/>
            <pc:sldMk cId="762803858" sldId="279"/>
            <ac:spMk id="23" creationId="{B41D1692-C139-486A-8FDA-087E872851EC}"/>
          </ac:spMkLst>
        </pc:spChg>
        <pc:spChg chg="add del mod">
          <ac:chgData name="편 명장" userId="50797d6e989a28bf" providerId="LiveId" clId="{EF15728A-D115-4C59-BEA1-881E989D951F}" dt="2018-10-07T08:45:03.847" v="248" actId="478"/>
          <ac:spMkLst>
            <pc:docMk/>
            <pc:sldMk cId="762803858" sldId="279"/>
            <ac:spMk id="24" creationId="{132BA531-C5C1-4889-97C5-27E7FABF2254}"/>
          </ac:spMkLst>
        </pc:spChg>
        <pc:spChg chg="add del mod">
          <ac:chgData name="편 명장" userId="50797d6e989a28bf" providerId="LiveId" clId="{EF15728A-D115-4C59-BEA1-881E989D951F}" dt="2018-10-07T08:45:03.847" v="248" actId="478"/>
          <ac:spMkLst>
            <pc:docMk/>
            <pc:sldMk cId="762803858" sldId="279"/>
            <ac:spMk id="25" creationId="{73F82B9C-9C5D-49B8-9A30-F79868A992ED}"/>
          </ac:spMkLst>
        </pc:spChg>
        <pc:spChg chg="add del mod">
          <ac:chgData name="편 명장" userId="50797d6e989a28bf" providerId="LiveId" clId="{EF15728A-D115-4C59-BEA1-881E989D951F}" dt="2018-10-07T08:45:03.847" v="248" actId="478"/>
          <ac:spMkLst>
            <pc:docMk/>
            <pc:sldMk cId="762803858" sldId="279"/>
            <ac:spMk id="26" creationId="{4288DE36-9159-496C-9B21-C1562E36FBBC}"/>
          </ac:spMkLst>
        </pc:spChg>
        <pc:spChg chg="add del mod">
          <ac:chgData name="편 명장" userId="50797d6e989a28bf" providerId="LiveId" clId="{EF15728A-D115-4C59-BEA1-881E989D951F}" dt="2018-10-07T08:45:16.440" v="250" actId="478"/>
          <ac:spMkLst>
            <pc:docMk/>
            <pc:sldMk cId="762803858" sldId="279"/>
            <ac:spMk id="27" creationId="{D788B408-8D29-4685-9FF6-D52C5BDCDD44}"/>
          </ac:spMkLst>
        </pc:spChg>
      </pc:sldChg>
      <pc:sldChg chg="modSp add">
        <pc:chgData name="편 명장" userId="50797d6e989a28bf" providerId="LiveId" clId="{EF15728A-D115-4C59-BEA1-881E989D951F}" dt="2018-10-08T19:40:13.526" v="1576" actId="20577"/>
        <pc:sldMkLst>
          <pc:docMk/>
          <pc:sldMk cId="3160857668" sldId="280"/>
        </pc:sldMkLst>
        <pc:spChg chg="mod">
          <ac:chgData name="편 명장" userId="50797d6e989a28bf" providerId="LiveId" clId="{EF15728A-D115-4C59-BEA1-881E989D951F}" dt="2018-10-08T19:40:13.526" v="1576" actId="20577"/>
          <ac:spMkLst>
            <pc:docMk/>
            <pc:sldMk cId="3160857668" sldId="280"/>
            <ac:spMk id="2" creationId="{00000000-0000-0000-0000-000000000000}"/>
          </ac:spMkLst>
        </pc:spChg>
        <pc:spChg chg="mod">
          <ac:chgData name="편 명장" userId="50797d6e989a28bf" providerId="LiveId" clId="{EF15728A-D115-4C59-BEA1-881E989D951F}" dt="2018-10-07T08:47:56.335" v="420" actId="14100"/>
          <ac:spMkLst>
            <pc:docMk/>
            <pc:sldMk cId="3160857668" sldId="280"/>
            <ac:spMk id="7" creationId="{8CC5A68E-12F5-4A33-AA11-F4704D761CD3}"/>
          </ac:spMkLst>
        </pc:spChg>
      </pc:sldChg>
      <pc:sldChg chg="addSp delSp modSp add">
        <pc:chgData name="편 명장" userId="50797d6e989a28bf" providerId="LiveId" clId="{EF15728A-D115-4C59-BEA1-881E989D951F}" dt="2018-10-08T19:56:24.849" v="1618" actId="20577"/>
        <pc:sldMkLst>
          <pc:docMk/>
          <pc:sldMk cId="1137280557" sldId="281"/>
        </pc:sldMkLst>
        <pc:spChg chg="add mod">
          <ac:chgData name="편 명장" userId="50797d6e989a28bf" providerId="LiveId" clId="{EF15728A-D115-4C59-BEA1-881E989D951F}" dt="2018-10-08T15:27:41.911" v="1072" actId="14100"/>
          <ac:spMkLst>
            <pc:docMk/>
            <pc:sldMk cId="1137280557" sldId="281"/>
            <ac:spMk id="3" creationId="{DF9E50D6-2DA7-4A75-899D-F1964B0D4EDD}"/>
          </ac:spMkLst>
        </pc:spChg>
        <pc:spChg chg="add del mod">
          <ac:chgData name="편 명장" userId="50797d6e989a28bf" providerId="LiveId" clId="{EF15728A-D115-4C59-BEA1-881E989D951F}" dt="2018-10-07T09:10:20.818" v="501"/>
          <ac:spMkLst>
            <pc:docMk/>
            <pc:sldMk cId="1137280557" sldId="281"/>
            <ac:spMk id="7" creationId="{47D24F16-A75A-4D13-BC69-7705F3FF1245}"/>
          </ac:spMkLst>
        </pc:spChg>
        <pc:spChg chg="add mod">
          <ac:chgData name="편 명장" userId="50797d6e989a28bf" providerId="LiveId" clId="{EF15728A-D115-4C59-BEA1-881E989D951F}" dt="2018-10-08T19:56:24.849" v="1618" actId="20577"/>
          <ac:spMkLst>
            <pc:docMk/>
            <pc:sldMk cId="1137280557" sldId="281"/>
            <ac:spMk id="7" creationId="{9EE80869-B231-42C7-BCD7-1820BC2E9852}"/>
          </ac:spMkLst>
        </pc:spChg>
        <pc:spChg chg="add mod">
          <ac:chgData name="편 명장" userId="50797d6e989a28bf" providerId="LiveId" clId="{EF15728A-D115-4C59-BEA1-881E989D951F}" dt="2018-10-08T15:36:28.784" v="1241" actId="14100"/>
          <ac:spMkLst>
            <pc:docMk/>
            <pc:sldMk cId="1137280557" sldId="281"/>
            <ac:spMk id="9" creationId="{FF915877-6B8F-4FC1-BCEE-A94447068F42}"/>
          </ac:spMkLst>
        </pc:spChg>
        <pc:spChg chg="add del mod">
          <ac:chgData name="편 명장" userId="50797d6e989a28bf" providerId="LiveId" clId="{EF15728A-D115-4C59-BEA1-881E989D951F}" dt="2018-10-08T15:36:19.006" v="1239"/>
          <ac:spMkLst>
            <pc:docMk/>
            <pc:sldMk cId="1137280557" sldId="281"/>
            <ac:spMk id="12" creationId="{1BEF9C8D-9F21-46D0-8FCA-AB661CCE6C3B}"/>
          </ac:spMkLst>
        </pc:spChg>
        <pc:picChg chg="add del mod">
          <ac:chgData name="편 명장" userId="50797d6e989a28bf" providerId="LiveId" clId="{EF15728A-D115-4C59-BEA1-881E989D951F}" dt="2018-10-08T15:36:02.298" v="1234" actId="478"/>
          <ac:picMkLst>
            <pc:docMk/>
            <pc:sldMk cId="1137280557" sldId="281"/>
            <ac:picMk id="8" creationId="{0790482B-5941-4242-9570-E7E0FFAF3DAE}"/>
          </ac:picMkLst>
        </pc:picChg>
        <pc:picChg chg="add del mod">
          <ac:chgData name="편 명장" userId="50797d6e989a28bf" providerId="LiveId" clId="{EF15728A-D115-4C59-BEA1-881E989D951F}" dt="2018-10-08T15:36:05.462" v="1236"/>
          <ac:picMkLst>
            <pc:docMk/>
            <pc:sldMk cId="1137280557" sldId="281"/>
            <ac:picMk id="13" creationId="{ED531777-F9E4-4350-9D06-A80F6E86D97A}"/>
          </ac:picMkLst>
        </pc:picChg>
        <pc:picChg chg="add del mod">
          <ac:chgData name="편 명장" userId="50797d6e989a28bf" providerId="LiveId" clId="{EF15728A-D115-4C59-BEA1-881E989D951F}" dt="2018-10-08T15:36:08.493" v="1238"/>
          <ac:picMkLst>
            <pc:docMk/>
            <pc:sldMk cId="1137280557" sldId="281"/>
            <ac:picMk id="14" creationId="{21B21877-09D6-4F8E-B201-08DED0FB590C}"/>
          </ac:picMkLst>
        </pc:picChg>
        <pc:picChg chg="del">
          <ac:chgData name="편 명장" userId="50797d6e989a28bf" providerId="LiveId" clId="{EF15728A-D115-4C59-BEA1-881E989D951F}" dt="2018-10-07T09:09:57.141" v="500" actId="478"/>
          <ac:picMkLst>
            <pc:docMk/>
            <pc:sldMk cId="1137280557" sldId="281"/>
            <ac:picMk id="14" creationId="{F97A1E1D-8320-4473-A44B-078E39B9BA64}"/>
          </ac:picMkLst>
        </pc:picChg>
        <pc:picChg chg="add mod ord">
          <ac:chgData name="편 명장" userId="50797d6e989a28bf" providerId="LiveId" clId="{EF15728A-D115-4C59-BEA1-881E989D951F}" dt="2018-10-08T15:36:22.929" v="1240" actId="167"/>
          <ac:picMkLst>
            <pc:docMk/>
            <pc:sldMk cId="1137280557" sldId="281"/>
            <ac:picMk id="15" creationId="{885F6683-7753-4BD9-83AC-D4ACAC7DF2BE}"/>
          </ac:picMkLst>
        </pc:picChg>
      </pc:sldChg>
      <pc:sldChg chg="modSp add">
        <pc:chgData name="편 명장" userId="50797d6e989a28bf" providerId="LiveId" clId="{EF15728A-D115-4C59-BEA1-881E989D951F}" dt="2018-10-08T22:10:48.174" v="1633" actId="20577"/>
        <pc:sldMkLst>
          <pc:docMk/>
          <pc:sldMk cId="657807683" sldId="282"/>
        </pc:sldMkLst>
        <pc:spChg chg="mod">
          <ac:chgData name="편 명장" userId="50797d6e989a28bf" providerId="LiveId" clId="{EF15728A-D115-4C59-BEA1-881E989D951F}" dt="2018-10-08T22:10:48.174" v="1633" actId="20577"/>
          <ac:spMkLst>
            <pc:docMk/>
            <pc:sldMk cId="657807683" sldId="282"/>
            <ac:spMk id="2" creationId="{00000000-0000-0000-0000-000000000000}"/>
          </ac:spMkLst>
        </pc:spChg>
      </pc:sldChg>
      <pc:sldChg chg="addSp delSp modSp add">
        <pc:chgData name="편 명장" userId="50797d6e989a28bf" providerId="LiveId" clId="{EF15728A-D115-4C59-BEA1-881E989D951F}" dt="2018-10-08T19:51:10.629" v="1585" actId="114"/>
        <pc:sldMkLst>
          <pc:docMk/>
          <pc:sldMk cId="1648855466" sldId="283"/>
        </pc:sldMkLst>
        <pc:spChg chg="add mod">
          <ac:chgData name="편 명장" userId="50797d6e989a28bf" providerId="LiveId" clId="{EF15728A-D115-4C59-BEA1-881E989D951F}" dt="2018-10-08T15:33:39.615" v="1216" actId="14100"/>
          <ac:spMkLst>
            <pc:docMk/>
            <pc:sldMk cId="1648855466" sldId="283"/>
            <ac:spMk id="3" creationId="{800A2360-42CE-4CB0-AA13-0BEFBBB27F86}"/>
          </ac:spMkLst>
        </pc:spChg>
        <pc:spChg chg="add mod">
          <ac:chgData name="편 명장" userId="50797d6e989a28bf" providerId="LiveId" clId="{EF15728A-D115-4C59-BEA1-881E989D951F}" dt="2018-10-08T19:51:10.629" v="1585" actId="114"/>
          <ac:spMkLst>
            <pc:docMk/>
            <pc:sldMk cId="1648855466" sldId="283"/>
            <ac:spMk id="7" creationId="{3E84337F-71B9-4980-830E-32C077738B4B}"/>
          </ac:spMkLst>
        </pc:spChg>
        <pc:spChg chg="add del mod">
          <ac:chgData name="편 명장" userId="50797d6e989a28bf" providerId="LiveId" clId="{EF15728A-D115-4C59-BEA1-881E989D951F}" dt="2018-10-08T15:33:21.696" v="1212"/>
          <ac:spMkLst>
            <pc:docMk/>
            <pc:sldMk cId="1648855466" sldId="283"/>
            <ac:spMk id="9" creationId="{F1AAC950-8A06-48A3-91C1-B6C64CD3FDAB}"/>
          </ac:spMkLst>
        </pc:spChg>
        <pc:picChg chg="add mod ord">
          <ac:chgData name="편 명장" userId="50797d6e989a28bf" providerId="LiveId" clId="{EF15728A-D115-4C59-BEA1-881E989D951F}" dt="2018-10-08T15:33:25.038" v="1213" actId="167"/>
          <ac:picMkLst>
            <pc:docMk/>
            <pc:sldMk cId="1648855466" sldId="283"/>
            <ac:picMk id="11" creationId="{2EE8BEE7-A854-4B8D-95D9-0A5563E36987}"/>
          </ac:picMkLst>
        </pc:picChg>
        <pc:picChg chg="del mod">
          <ac:chgData name="편 명장" userId="50797d6e989a28bf" providerId="LiveId" clId="{EF15728A-D115-4C59-BEA1-881E989D951F}" dt="2018-10-08T15:33:19.734" v="1211" actId="478"/>
          <ac:picMkLst>
            <pc:docMk/>
            <pc:sldMk cId="1648855466" sldId="283"/>
            <ac:picMk id="14" creationId="{F97A1E1D-8320-4473-A44B-078E39B9BA64}"/>
          </ac:picMkLst>
        </pc:picChg>
      </pc:sldChg>
      <pc:sldChg chg="addSp delSp modSp add">
        <pc:chgData name="편 명장" userId="50797d6e989a28bf" providerId="LiveId" clId="{EF15728A-D115-4C59-BEA1-881E989D951F}" dt="2018-10-08T22:11:49.835" v="1693" actId="14100"/>
        <pc:sldMkLst>
          <pc:docMk/>
          <pc:sldMk cId="2776867208" sldId="284"/>
        </pc:sldMkLst>
        <pc:spChg chg="mod">
          <ac:chgData name="편 명장" userId="50797d6e989a28bf" providerId="LiveId" clId="{EF15728A-D115-4C59-BEA1-881E989D951F}" dt="2018-10-08T22:11:07.412" v="1684" actId="20577"/>
          <ac:spMkLst>
            <pc:docMk/>
            <pc:sldMk cId="2776867208" sldId="284"/>
            <ac:spMk id="2" creationId="{06A92430-BD75-417A-AF71-349E9CEF6394}"/>
          </ac:spMkLst>
        </pc:spChg>
        <pc:spChg chg="del">
          <ac:chgData name="편 명장" userId="50797d6e989a28bf" providerId="LiveId" clId="{EF15728A-D115-4C59-BEA1-881E989D951F}" dt="2018-10-08T22:11:26.427" v="1689" actId="478"/>
          <ac:spMkLst>
            <pc:docMk/>
            <pc:sldMk cId="2776867208" sldId="284"/>
            <ac:spMk id="3" creationId="{800A2360-42CE-4CB0-AA13-0BEFBBB27F86}"/>
          </ac:spMkLst>
        </pc:spChg>
        <pc:spChg chg="add del">
          <ac:chgData name="편 명장" userId="50797d6e989a28bf" providerId="LiveId" clId="{EF15728A-D115-4C59-BEA1-881E989D951F}" dt="2018-10-08T22:11:30.426" v="1690" actId="478"/>
          <ac:spMkLst>
            <pc:docMk/>
            <pc:sldMk cId="2776867208" sldId="284"/>
            <ac:spMk id="7" creationId="{3E84337F-71B9-4980-830E-32C077738B4B}"/>
          </ac:spMkLst>
        </pc:spChg>
        <pc:spChg chg="add del mod">
          <ac:chgData name="편 명장" userId="50797d6e989a28bf" providerId="LiveId" clId="{EF15728A-D115-4C59-BEA1-881E989D951F}" dt="2018-10-08T22:11:22.914" v="1688" actId="478"/>
          <ac:spMkLst>
            <pc:docMk/>
            <pc:sldMk cId="2776867208" sldId="284"/>
            <ac:spMk id="9" creationId="{9D212CD8-9824-4107-8C8D-D15F2F3BC978}"/>
          </ac:spMkLst>
        </pc:spChg>
        <pc:spChg chg="add del mod">
          <ac:chgData name="편 명장" userId="50797d6e989a28bf" providerId="LiveId" clId="{EF15728A-D115-4C59-BEA1-881E989D951F}" dt="2018-10-08T22:11:43.802" v="1692" actId="931"/>
          <ac:spMkLst>
            <pc:docMk/>
            <pc:sldMk cId="2776867208" sldId="284"/>
            <ac:spMk id="13" creationId="{7A067E6B-A85C-46D9-A35D-EE5D88498382}"/>
          </ac:spMkLst>
        </pc:spChg>
        <pc:picChg chg="add del">
          <ac:chgData name="편 명장" userId="50797d6e989a28bf" providerId="LiveId" clId="{EF15728A-D115-4C59-BEA1-881E989D951F}" dt="2018-10-08T22:11:31.866" v="1691" actId="478"/>
          <ac:picMkLst>
            <pc:docMk/>
            <pc:sldMk cId="2776867208" sldId="284"/>
            <ac:picMk id="11" creationId="{2EE8BEE7-A854-4B8D-95D9-0A5563E36987}"/>
          </ac:picMkLst>
        </pc:picChg>
        <pc:picChg chg="add mod">
          <ac:chgData name="편 명장" userId="50797d6e989a28bf" providerId="LiveId" clId="{EF15728A-D115-4C59-BEA1-881E989D951F}" dt="2018-10-08T22:11:49.835" v="1693" actId="14100"/>
          <ac:picMkLst>
            <pc:docMk/>
            <pc:sldMk cId="2776867208" sldId="284"/>
            <ac:picMk id="15" creationId="{9BDC6D4C-EDC4-41CE-B3E0-7012A87A525F}"/>
          </ac:picMkLst>
        </pc:picChg>
      </pc:sldChg>
      <pc:sldChg chg="addSp delSp modSp add modAnim">
        <pc:chgData name="편 명장" userId="50797d6e989a28bf" providerId="LiveId" clId="{EF15728A-D115-4C59-BEA1-881E989D951F}" dt="2018-10-08T22:13:04.205" v="1714"/>
        <pc:sldMkLst>
          <pc:docMk/>
          <pc:sldMk cId="3039432884" sldId="285"/>
        </pc:sldMkLst>
        <pc:spChg chg="mod">
          <ac:chgData name="편 명장" userId="50797d6e989a28bf" providerId="LiveId" clId="{EF15728A-D115-4C59-BEA1-881E989D951F}" dt="2018-10-08T22:12:48.646" v="1713" actId="20577"/>
          <ac:spMkLst>
            <pc:docMk/>
            <pc:sldMk cId="3039432884" sldId="285"/>
            <ac:spMk id="2" creationId="{61C79D3A-C349-4640-BD77-37CDAEA44E32}"/>
          </ac:spMkLst>
        </pc:spChg>
        <pc:spChg chg="del">
          <ac:chgData name="편 명장" userId="50797d6e989a28bf" providerId="LiveId" clId="{EF15728A-D115-4C59-BEA1-881E989D951F}" dt="2018-10-08T22:13:04.205" v="1714"/>
          <ac:spMkLst>
            <pc:docMk/>
            <pc:sldMk cId="3039432884" sldId="285"/>
            <ac:spMk id="3" creationId="{BDC4B323-83FD-425C-89F8-F22779DA5BA9}"/>
          </ac:spMkLst>
        </pc:spChg>
        <pc:picChg chg="add mod">
          <ac:chgData name="편 명장" userId="50797d6e989a28bf" providerId="LiveId" clId="{EF15728A-D115-4C59-BEA1-881E989D951F}" dt="2018-10-08T22:13:04.205" v="1714"/>
          <ac:picMkLst>
            <pc:docMk/>
            <pc:sldMk cId="3039432884" sldId="285"/>
            <ac:picMk id="7" creationId="{7C766978-706A-4629-B889-400E634578CC}"/>
          </ac:picMkLst>
        </pc:picChg>
      </pc:sldChg>
      <pc:sldChg chg="modSp add">
        <pc:chgData name="편 명장" userId="50797d6e989a28bf" providerId="LiveId" clId="{EF15728A-D115-4C59-BEA1-881E989D951F}" dt="2018-10-08T22:13:48.401" v="1726" actId="20577"/>
        <pc:sldMkLst>
          <pc:docMk/>
          <pc:sldMk cId="1886185669" sldId="286"/>
        </pc:sldMkLst>
        <pc:spChg chg="mod">
          <ac:chgData name="편 명장" userId="50797d6e989a28bf" providerId="LiveId" clId="{EF15728A-D115-4C59-BEA1-881E989D951F}" dt="2018-10-08T22:13:48.401" v="1726" actId="20577"/>
          <ac:spMkLst>
            <pc:docMk/>
            <pc:sldMk cId="1886185669" sldId="286"/>
            <ac:spMk id="2" creationId="{00000000-0000-0000-0000-000000000000}"/>
          </ac:spMkLst>
        </pc:spChg>
      </pc:sldChg>
      <pc:sldChg chg="addSp delSp modSp add">
        <pc:chgData name="편 명장" userId="50797d6e989a28bf" providerId="LiveId" clId="{EF15728A-D115-4C59-BEA1-881E989D951F}" dt="2018-10-10T10:53:48.596" v="2320" actId="20577"/>
        <pc:sldMkLst>
          <pc:docMk/>
          <pc:sldMk cId="859185447" sldId="287"/>
        </pc:sldMkLst>
        <pc:spChg chg="mod">
          <ac:chgData name="편 명장" userId="50797d6e989a28bf" providerId="LiveId" clId="{EF15728A-D115-4C59-BEA1-881E989D951F}" dt="2018-10-08T22:14:09.707" v="1752" actId="20577"/>
          <ac:spMkLst>
            <pc:docMk/>
            <pc:sldMk cId="859185447" sldId="287"/>
            <ac:spMk id="2" creationId="{06A92430-BD75-417A-AF71-349E9CEF6394}"/>
          </ac:spMkLst>
        </pc:spChg>
        <pc:spChg chg="add mod">
          <ac:chgData name="편 명장" userId="50797d6e989a28bf" providerId="LiveId" clId="{EF15728A-D115-4C59-BEA1-881E989D951F}" dt="2018-10-10T10:53:48.596" v="2320" actId="20577"/>
          <ac:spMkLst>
            <pc:docMk/>
            <pc:sldMk cId="859185447" sldId="287"/>
            <ac:spMk id="7" creationId="{12E82A87-B9BC-4700-9D44-A5802EB43E0A}"/>
          </ac:spMkLst>
        </pc:spChg>
        <pc:picChg chg="del">
          <ac:chgData name="편 명장" userId="50797d6e989a28bf" providerId="LiveId" clId="{EF15728A-D115-4C59-BEA1-881E989D951F}" dt="2018-10-08T22:14:12.361" v="1753" actId="478"/>
          <ac:picMkLst>
            <pc:docMk/>
            <pc:sldMk cId="859185447" sldId="287"/>
            <ac:picMk id="15" creationId="{9BDC6D4C-EDC4-41CE-B3E0-7012A87A525F}"/>
          </ac:picMkLst>
        </pc:picChg>
      </pc:sldChg>
      <pc:sldChg chg="addSp delSp modSp add">
        <pc:chgData name="편 명장" userId="50797d6e989a28bf" providerId="LiveId" clId="{EF15728A-D115-4C59-BEA1-881E989D951F}" dt="2018-10-10T10:52:55.072" v="2294" actId="20577"/>
        <pc:sldMkLst>
          <pc:docMk/>
          <pc:sldMk cId="1036385547" sldId="288"/>
        </pc:sldMkLst>
        <pc:spChg chg="mod">
          <ac:chgData name="편 명장" userId="50797d6e989a28bf" providerId="LiveId" clId="{EF15728A-D115-4C59-BEA1-881E989D951F}" dt="2018-10-08T22:15:27.883" v="1885" actId="20577"/>
          <ac:spMkLst>
            <pc:docMk/>
            <pc:sldMk cId="1036385547" sldId="288"/>
            <ac:spMk id="2" creationId="{06A92430-BD75-417A-AF71-349E9CEF6394}"/>
          </ac:spMkLst>
        </pc:spChg>
        <pc:spChg chg="add del mod">
          <ac:chgData name="편 명장" userId="50797d6e989a28bf" providerId="LiveId" clId="{EF15728A-D115-4C59-BEA1-881E989D951F}" dt="2018-10-10T10:48:41.473" v="2233"/>
          <ac:spMkLst>
            <pc:docMk/>
            <pc:sldMk cId="1036385547" sldId="288"/>
            <ac:spMk id="7" creationId="{12E82A87-B9BC-4700-9D44-A5802EB43E0A}"/>
          </ac:spMkLst>
        </pc:spChg>
        <pc:spChg chg="add del mod">
          <ac:chgData name="편 명장" userId="50797d6e989a28bf" providerId="LiveId" clId="{EF15728A-D115-4C59-BEA1-881E989D951F}" dt="2018-10-10T10:49:15.002" v="2239"/>
          <ac:spMkLst>
            <pc:docMk/>
            <pc:sldMk cId="1036385547" sldId="288"/>
            <ac:spMk id="11" creationId="{04C2E3E4-AEA4-4957-AE2A-42D24FC599CA}"/>
          </ac:spMkLst>
        </pc:spChg>
        <pc:graphicFrameChg chg="add del mod">
          <ac:chgData name="편 명장" userId="50797d6e989a28bf" providerId="LiveId" clId="{EF15728A-D115-4C59-BEA1-881E989D951F}" dt="2018-10-10T10:48:36.809" v="2232"/>
          <ac:graphicFrameMkLst>
            <pc:docMk/>
            <pc:sldMk cId="1036385547" sldId="288"/>
            <ac:graphicFrameMk id="3" creationId="{3C496BA3-9FB8-4B4E-AF70-F2256E3D39F3}"/>
          </ac:graphicFrameMkLst>
        </pc:graphicFrameChg>
        <pc:graphicFrameChg chg="add mod modGraphic">
          <ac:chgData name="편 명장" userId="50797d6e989a28bf" providerId="LiveId" clId="{EF15728A-D115-4C59-BEA1-881E989D951F}" dt="2018-10-10T10:52:55.072" v="2294" actId="20577"/>
          <ac:graphicFrameMkLst>
            <pc:docMk/>
            <pc:sldMk cId="1036385547" sldId="288"/>
            <ac:graphicFrameMk id="12" creationId="{FE6D358D-60BA-42F8-B6DD-05E6C1FCAE7B}"/>
          </ac:graphicFrameMkLst>
        </pc:graphicFrameChg>
        <pc:picChg chg="add del mod">
          <ac:chgData name="편 명장" userId="50797d6e989a28bf" providerId="LiveId" clId="{EF15728A-D115-4C59-BEA1-881E989D951F}" dt="2018-10-10T10:49:06.787" v="2238" actId="478"/>
          <ac:picMkLst>
            <pc:docMk/>
            <pc:sldMk cId="1036385547" sldId="288"/>
            <ac:picMk id="8" creationId="{DFDF0C1D-F945-42A3-A3BF-A41CA6830FDD}"/>
          </ac:picMkLst>
        </pc:picChg>
      </pc:sldChg>
      <pc:sldChg chg="modSp add">
        <pc:chgData name="편 명장" userId="50797d6e989a28bf" providerId="LiveId" clId="{EF15728A-D115-4C59-BEA1-881E989D951F}" dt="2018-10-08T22:15:47.832" v="1895" actId="20577"/>
        <pc:sldMkLst>
          <pc:docMk/>
          <pc:sldMk cId="2000256252" sldId="289"/>
        </pc:sldMkLst>
        <pc:spChg chg="mod">
          <ac:chgData name="편 명장" userId="50797d6e989a28bf" providerId="LiveId" clId="{EF15728A-D115-4C59-BEA1-881E989D951F}" dt="2018-10-08T22:15:47.832" v="1895" actId="20577"/>
          <ac:spMkLst>
            <pc:docMk/>
            <pc:sldMk cId="2000256252" sldId="289"/>
            <ac:spMk id="2" creationId="{00000000-0000-0000-0000-000000000000}"/>
          </ac:spMkLst>
        </pc:spChg>
      </pc:sldChg>
      <pc:sldChg chg="modSp add">
        <pc:chgData name="편 명장" userId="50797d6e989a28bf" providerId="LiveId" clId="{EF15728A-D115-4C59-BEA1-881E989D951F}" dt="2018-10-08T22:20:07.092" v="2227" actId="20577"/>
        <pc:sldMkLst>
          <pc:docMk/>
          <pc:sldMk cId="793324815" sldId="290"/>
        </pc:sldMkLst>
        <pc:spChg chg="mod">
          <ac:chgData name="편 명장" userId="50797d6e989a28bf" providerId="LiveId" clId="{EF15728A-D115-4C59-BEA1-881E989D951F}" dt="2018-10-08T22:17:30.838" v="1904" actId="20577"/>
          <ac:spMkLst>
            <pc:docMk/>
            <pc:sldMk cId="793324815" sldId="290"/>
            <ac:spMk id="2" creationId="{06A92430-BD75-417A-AF71-349E9CEF6394}"/>
          </ac:spMkLst>
        </pc:spChg>
        <pc:spChg chg="mod">
          <ac:chgData name="편 명장" userId="50797d6e989a28bf" providerId="LiveId" clId="{EF15728A-D115-4C59-BEA1-881E989D951F}" dt="2018-10-08T22:20:07.092" v="2227" actId="20577"/>
          <ac:spMkLst>
            <pc:docMk/>
            <pc:sldMk cId="793324815" sldId="290"/>
            <ac:spMk id="7" creationId="{12E82A87-B9BC-4700-9D44-A5802EB43E0A}"/>
          </ac:spMkLst>
        </pc:spChg>
      </pc:sldChg>
      <pc:sldChg chg="addSp delSp modSp add">
        <pc:chgData name="편 명장" userId="50797d6e989a28bf" providerId="LiveId" clId="{EF15728A-D115-4C59-BEA1-881E989D951F}" dt="2018-10-10T10:57:31.819" v="2333" actId="20577"/>
        <pc:sldMkLst>
          <pc:docMk/>
          <pc:sldMk cId="1570325048" sldId="291"/>
        </pc:sldMkLst>
        <pc:spChg chg="add del mod">
          <ac:chgData name="편 명장" userId="50797d6e989a28bf" providerId="LiveId" clId="{EF15728A-D115-4C59-BEA1-881E989D951F}" dt="2018-10-10T10:50:52.649" v="2257"/>
          <ac:spMkLst>
            <pc:docMk/>
            <pc:sldMk cId="1570325048" sldId="291"/>
            <ac:spMk id="7" creationId="{09F2BEB1-0412-4166-9419-BA07B4C0886E}"/>
          </ac:spMkLst>
        </pc:spChg>
        <pc:spChg chg="add mod">
          <ac:chgData name="편 명장" userId="50797d6e989a28bf" providerId="LiveId" clId="{EF15728A-D115-4C59-BEA1-881E989D951F}" dt="2018-10-10T10:57:17.858" v="2325" actId="1076"/>
          <ac:spMkLst>
            <pc:docMk/>
            <pc:sldMk cId="1570325048" sldId="291"/>
            <ac:spMk id="13" creationId="{DADE4558-5BE0-4463-B6F4-DF5B0C646189}"/>
          </ac:spMkLst>
        </pc:spChg>
        <pc:spChg chg="add mod">
          <ac:chgData name="편 명장" userId="50797d6e989a28bf" providerId="LiveId" clId="{EF15728A-D115-4C59-BEA1-881E989D951F}" dt="2018-10-10T10:57:31.819" v="2333" actId="20577"/>
          <ac:spMkLst>
            <pc:docMk/>
            <pc:sldMk cId="1570325048" sldId="291"/>
            <ac:spMk id="14" creationId="{0FCD5055-EC57-4A92-803C-D4702F2DAA51}"/>
          </ac:spMkLst>
        </pc:spChg>
        <pc:spChg chg="add mod">
          <ac:chgData name="편 명장" userId="50797d6e989a28bf" providerId="LiveId" clId="{EF15728A-D115-4C59-BEA1-881E989D951F}" dt="2018-10-10T10:57:29.367" v="2331" actId="20577"/>
          <ac:spMkLst>
            <pc:docMk/>
            <pc:sldMk cId="1570325048" sldId="291"/>
            <ac:spMk id="15" creationId="{76D49C21-E2CF-4A3D-8D4B-1209314A4E7F}"/>
          </ac:spMkLst>
        </pc:spChg>
        <pc:graphicFrameChg chg="del">
          <ac:chgData name="편 명장" userId="50797d6e989a28bf" providerId="LiveId" clId="{EF15728A-D115-4C59-BEA1-881E989D951F}" dt="2018-10-10T10:50:32.098" v="2256" actId="478"/>
          <ac:graphicFrameMkLst>
            <pc:docMk/>
            <pc:sldMk cId="1570325048" sldId="291"/>
            <ac:graphicFrameMk id="12" creationId="{FE6D358D-60BA-42F8-B6DD-05E6C1FCAE7B}"/>
          </ac:graphicFrameMkLst>
        </pc:graphicFrameChg>
        <pc:picChg chg="add mod modCrop">
          <ac:chgData name="편 명장" userId="50797d6e989a28bf" providerId="LiveId" clId="{EF15728A-D115-4C59-BEA1-881E989D951F}" dt="2018-10-10T10:51:54.588" v="2274" actId="14100"/>
          <ac:picMkLst>
            <pc:docMk/>
            <pc:sldMk cId="1570325048" sldId="291"/>
            <ac:picMk id="8" creationId="{EDDF4170-099A-407A-A87F-ED85C5D1E238}"/>
          </ac:picMkLst>
        </pc:picChg>
        <pc:picChg chg="add mod modCrop">
          <ac:chgData name="편 명장" userId="50797d6e989a28bf" providerId="LiveId" clId="{EF15728A-D115-4C59-BEA1-881E989D951F}" dt="2018-10-10T10:52:24.831" v="2282" actId="1076"/>
          <ac:picMkLst>
            <pc:docMk/>
            <pc:sldMk cId="1570325048" sldId="291"/>
            <ac:picMk id="9" creationId="{0A31D37C-11CD-4374-8A1D-9611759EB9C4}"/>
          </ac:picMkLst>
        </pc:picChg>
        <pc:picChg chg="add mod modCrop">
          <ac:chgData name="편 명장" userId="50797d6e989a28bf" providerId="LiveId" clId="{EF15728A-D115-4C59-BEA1-881E989D951F}" dt="2018-10-10T10:52:22.327" v="2281" actId="1076"/>
          <ac:picMkLst>
            <pc:docMk/>
            <pc:sldMk cId="1570325048" sldId="291"/>
            <ac:picMk id="11" creationId="{BFA6CEA1-4910-4A24-91EC-68C3B0F50637}"/>
          </ac:picMkLst>
        </pc:picChg>
      </pc:sldChg>
      <pc:sldChg chg="addSp delSp modSp add del">
        <pc:chgData name="편 명장" userId="50797d6e989a28bf" providerId="LiveId" clId="{EF15728A-D115-4C59-BEA1-881E989D951F}" dt="2018-10-10T11:06:43.652" v="2340" actId="2696"/>
        <pc:sldMkLst>
          <pc:docMk/>
          <pc:sldMk cId="3258028450" sldId="292"/>
        </pc:sldMkLst>
        <pc:spChg chg="del">
          <ac:chgData name="편 명장" userId="50797d6e989a28bf" providerId="LiveId" clId="{EF15728A-D115-4C59-BEA1-881E989D951F}" dt="2018-10-10T11:03:40.030" v="2335"/>
          <ac:spMkLst>
            <pc:docMk/>
            <pc:sldMk cId="3258028450" sldId="292"/>
            <ac:spMk id="3" creationId="{99FA4067-E667-499E-8DD7-96FF516DD12E}"/>
          </ac:spMkLst>
        </pc:spChg>
        <pc:spChg chg="add del mod">
          <ac:chgData name="편 명장" userId="50797d6e989a28bf" providerId="LiveId" clId="{EF15728A-D115-4C59-BEA1-881E989D951F}" dt="2018-10-10T11:05:28.493" v="2337"/>
          <ac:spMkLst>
            <pc:docMk/>
            <pc:sldMk cId="3258028450" sldId="292"/>
            <ac:spMk id="9" creationId="{EE33CBC4-FEE2-4C77-882B-BE002FF04F5B}"/>
          </ac:spMkLst>
        </pc:spChg>
        <pc:spChg chg="add del mod">
          <ac:chgData name="편 명장" userId="50797d6e989a28bf" providerId="LiveId" clId="{EF15728A-D115-4C59-BEA1-881E989D951F}" dt="2018-10-10T11:05:57.713" v="2339"/>
          <ac:spMkLst>
            <pc:docMk/>
            <pc:sldMk cId="3258028450" sldId="292"/>
            <ac:spMk id="12" creationId="{5D281BEE-40A4-41BA-B917-FB34C971BF23}"/>
          </ac:spMkLst>
        </pc:spChg>
        <pc:picChg chg="add del mod">
          <ac:chgData name="편 명장" userId="50797d6e989a28bf" providerId="LiveId" clId="{EF15728A-D115-4C59-BEA1-881E989D951F}" dt="2018-10-10T11:05:20.757" v="2336" actId="478"/>
          <ac:picMkLst>
            <pc:docMk/>
            <pc:sldMk cId="3258028450" sldId="292"/>
            <ac:picMk id="7" creationId="{9CF3C10B-90B2-498E-94B1-7BA4293FDC4B}"/>
          </ac:picMkLst>
        </pc:picChg>
        <pc:picChg chg="add del mod">
          <ac:chgData name="편 명장" userId="50797d6e989a28bf" providerId="LiveId" clId="{EF15728A-D115-4C59-BEA1-881E989D951F}" dt="2018-10-10T11:05:47.419" v="2338" actId="478"/>
          <ac:picMkLst>
            <pc:docMk/>
            <pc:sldMk cId="3258028450" sldId="292"/>
            <ac:picMk id="10" creationId="{08BC89A0-5760-4CB6-9520-B9F6BA03DA28}"/>
          </ac:picMkLst>
        </pc:picChg>
        <pc:picChg chg="add mod">
          <ac:chgData name="편 명장" userId="50797d6e989a28bf" providerId="LiveId" clId="{EF15728A-D115-4C59-BEA1-881E989D951F}" dt="2018-10-10T11:05:57.713" v="2339"/>
          <ac:picMkLst>
            <pc:docMk/>
            <pc:sldMk cId="3258028450" sldId="292"/>
            <ac:picMk id="13" creationId="{EEB03B8C-5221-4090-BF00-40804E7D0317}"/>
          </ac:picMkLst>
        </pc:picChg>
      </pc:sldChg>
    </pc:docChg>
  </pc:docChgLst>
  <pc:docChgLst>
    <pc:chgData name="편 명장" userId="50797d6e989a28bf" providerId="LiveId" clId="{991ED164-AE05-4EC0-871B-08D3AF7064ED}"/>
    <pc:docChg chg="delSld">
      <pc:chgData name="편 명장" userId="50797d6e989a28bf" providerId="LiveId" clId="{991ED164-AE05-4EC0-871B-08D3AF7064ED}" dt="2018-09-07T10:03:18.475" v="43" actId="269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E9EF6-81E3-4349-AF1F-47A12C5995ED}" type="datetimeFigureOut">
              <a:rPr kumimoji="1" lang="ko-KR" altLang="en-US" smtClean="0"/>
              <a:t>2018-10-10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70D17-03C2-3E40-8817-87E73D5931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793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1059583"/>
            <a:ext cx="8466666" cy="144497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85000"/>
              </a:prstClr>
            </a:outerShdw>
          </a:effectLst>
        </p:spPr>
        <p:txBody>
          <a:bodyPr wrap="square" anchor="ctr" anchorCtr="0">
            <a:noAutofit/>
          </a:bodyPr>
          <a:lstStyle>
            <a:lvl1pPr algn="ctr">
              <a:defRPr sz="4400" b="0" i="0">
                <a:effectLst/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822" y="6620720"/>
            <a:ext cx="2161822" cy="252000"/>
          </a:xfrm>
        </p:spPr>
        <p:txBody>
          <a:bodyPr/>
          <a:lstStyle>
            <a:lvl1pPr>
              <a:defRPr>
                <a:latin typeface="Lato" charset="0"/>
                <a:ea typeface="Lato" charset="0"/>
                <a:cs typeface="Lato" charset="0"/>
              </a:defRPr>
            </a:lvl1pPr>
          </a:lstStyle>
          <a:p>
            <a:fld id="{673DE43B-01B2-304E-9EC7-59AD165A9B46}" type="datetime1">
              <a:rPr kumimoji="1" lang="ko-KR" altLang="en-US" smtClean="0"/>
              <a:pPr/>
              <a:t>2018-10-10</a:t>
            </a:fld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82177" y="6620720"/>
            <a:ext cx="2161823" cy="252000"/>
          </a:xfrm>
          <a:solidFill>
            <a:srgbClr val="212567"/>
          </a:solidFill>
        </p:spPr>
        <p:txBody>
          <a:bodyPr/>
          <a:lstStyle>
            <a:lvl1pPr>
              <a:defRPr>
                <a:latin typeface="Lato" charset="0"/>
                <a:ea typeface="Lato" charset="0"/>
                <a:cs typeface="Lato" charset="0"/>
              </a:defRPr>
            </a:lvl1pPr>
          </a:lstStyle>
          <a:p>
            <a:fld id="{1FAFED30-C0DB-D949-BFC8-455C95B7A91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59000" y="6620720"/>
            <a:ext cx="4826000" cy="252000"/>
          </a:xfrm>
          <a:solidFill>
            <a:srgbClr val="00349D"/>
          </a:solidFill>
        </p:spPr>
        <p:txBody>
          <a:bodyPr/>
          <a:lstStyle>
            <a:lvl1pPr>
              <a:defRPr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1143000" y="3280629"/>
            <a:ext cx="6858000" cy="40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" charset="0"/>
                <a:ea typeface="Lato" charset="0"/>
                <a:cs typeface="Lato" charset="0"/>
              </a:rPr>
              <a:t>Advisor: Prof. </a:t>
            </a:r>
            <a:r>
              <a:rPr lang="en-US" sz="1800" dirty="0" err="1">
                <a:latin typeface="Lato" charset="0"/>
                <a:ea typeface="Lato" charset="0"/>
                <a:cs typeface="Lato" charset="0"/>
              </a:rPr>
              <a:t>Yo</a:t>
            </a:r>
            <a:r>
              <a:rPr lang="en-US" sz="1800" dirty="0">
                <a:latin typeface="Lato" charset="0"/>
                <a:ea typeface="Lato" charset="0"/>
                <a:cs typeface="Lato" charset="0"/>
              </a:rPr>
              <a:t>-Sub Han and Marco </a:t>
            </a:r>
            <a:r>
              <a:rPr lang="en-US" sz="1800" dirty="0" err="1">
                <a:latin typeface="Lato" charset="0"/>
                <a:ea typeface="Lato" charset="0"/>
                <a:cs typeface="Lato" charset="0"/>
              </a:rPr>
              <a:t>Cognetta</a:t>
            </a:r>
            <a:endParaRPr lang="en-US" sz="1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1143000" y="3698031"/>
            <a:ext cx="6858000" cy="40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" charset="0"/>
                <a:ea typeface="Lato" charset="0"/>
                <a:cs typeface="Lato" charset="0"/>
              </a:rPr>
              <a:t>{</a:t>
            </a:r>
            <a:r>
              <a:rPr lang="en-US" altLang="ko-KR" sz="1800" dirty="0">
                <a:latin typeface="Lato" charset="0"/>
                <a:ea typeface="Lato" charset="0"/>
                <a:cs typeface="Lato" charset="0"/>
              </a:rPr>
              <a:t>green4469,</a:t>
            </a:r>
            <a:r>
              <a:rPr lang="ko-KR" altLang="en-US" sz="1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800" dirty="0" err="1">
                <a:latin typeface="Lato" charset="0"/>
                <a:ea typeface="Lato" charset="0"/>
                <a:cs typeface="Lato" charset="0"/>
              </a:rPr>
              <a:t>mjpyeon</a:t>
            </a:r>
            <a:r>
              <a:rPr lang="en-US" sz="1800" dirty="0"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altLang="ko-KR" sz="1800" dirty="0" err="1">
                <a:latin typeface="Lato" charset="0"/>
                <a:ea typeface="Lato" charset="0"/>
                <a:cs typeface="Lato" charset="0"/>
              </a:rPr>
              <a:t>haksulim</a:t>
            </a:r>
            <a:r>
              <a:rPr lang="en-US" sz="1800" dirty="0">
                <a:latin typeface="Lato" charset="0"/>
                <a:ea typeface="Lato" charset="0"/>
                <a:cs typeface="Lato" charset="0"/>
              </a:rPr>
              <a:t>}@yonsei.ac.kr</a:t>
            </a: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1143000" y="4275152"/>
            <a:ext cx="6858000" cy="40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" charset="0"/>
                <a:ea typeface="Lato" charset="0"/>
                <a:cs typeface="Lato" charset="0"/>
              </a:rPr>
              <a:t>September 14, 2018</a:t>
            </a:r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1143000" y="2745352"/>
            <a:ext cx="6858000" cy="400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Lato" charset="0"/>
                <a:ea typeface="Lato" charset="0"/>
                <a:cs typeface="Lato" charset="0"/>
              </a:rPr>
              <a:t>Yu-Min Kim, </a:t>
            </a:r>
            <a:r>
              <a:rPr lang="en-US" sz="2400" dirty="0" err="1">
                <a:latin typeface="Lato" charset="0"/>
                <a:ea typeface="Lato" charset="0"/>
                <a:cs typeface="Lato" charset="0"/>
              </a:rPr>
              <a:t>Myeong</a:t>
            </a:r>
            <a:r>
              <a:rPr lang="en-US" sz="2400" dirty="0">
                <a:latin typeface="Lato" charset="0"/>
                <a:ea typeface="Lato" charset="0"/>
                <a:cs typeface="Lato" charset="0"/>
              </a:rPr>
              <a:t>-Jang </a:t>
            </a:r>
            <a:r>
              <a:rPr lang="en-US" sz="2400" dirty="0" err="1">
                <a:latin typeface="Lato" charset="0"/>
                <a:ea typeface="Lato" charset="0"/>
                <a:cs typeface="Lato" charset="0"/>
              </a:rPr>
              <a:t>Pyeon</a:t>
            </a:r>
            <a:r>
              <a:rPr lang="en-US" sz="2400" dirty="0"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2400" dirty="0" err="1">
                <a:latin typeface="Lato" charset="0"/>
                <a:ea typeface="Lato" charset="0"/>
                <a:cs typeface="Lato" charset="0"/>
              </a:rPr>
              <a:t>Hak-Su</a:t>
            </a:r>
            <a:r>
              <a:rPr lang="en-US" sz="2400" dirty="0">
                <a:latin typeface="Lato" charset="0"/>
                <a:ea typeface="Lato" charset="0"/>
                <a:cs typeface="Lato" charset="0"/>
              </a:rPr>
              <a:t> Lim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DA0B79-504A-4525-B4F2-DE539B8DC4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72602" y="5060149"/>
            <a:ext cx="1071546" cy="1059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1DA8F-A838-4BEA-9F80-D0788E54B355}"/>
              </a:ext>
            </a:extLst>
          </p:cNvPr>
          <p:cNvSpPr txBox="1"/>
          <p:nvPr userDrawn="1"/>
        </p:nvSpPr>
        <p:spPr>
          <a:xfrm>
            <a:off x="3644147" y="5299317"/>
            <a:ext cx="3688637" cy="5812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kumimoji="1"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stellar" panose="020A0402060406010301" pitchFamily="18" charset="0"/>
                <a:ea typeface="Lato" panose="020F0502020204030203" pitchFamily="34" charset="0"/>
                <a:cs typeface="Angsana New" panose="020B0502040204020203" pitchFamily="18" charset="-34"/>
              </a:rPr>
              <a:t>Yonsei University</a:t>
            </a:r>
          </a:p>
          <a:p>
            <a:pPr algn="l"/>
            <a:r>
              <a:rPr kumimoji="1"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stellar" panose="020A0402060406010301" pitchFamily="18" charset="0"/>
                <a:ea typeface="Lato" panose="020F0502020204030203" pitchFamily="34" charset="0"/>
                <a:cs typeface="Angsana New" panose="020B0502040204020203" pitchFamily="18" charset="-34"/>
              </a:rPr>
              <a:t>Theory of Computation Lab</a:t>
            </a:r>
            <a:endParaRPr kumimoji="1"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Castellar" panose="020A0402060406010301" pitchFamily="18" charset="0"/>
              <a:ea typeface="Lato" panose="020F0502020204030203" pitchFamily="34" charset="0"/>
              <a:cs typeface="Angsana New" panose="020B0502040204020203" pitchFamily="18" charset="-3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DFEB9-522B-B940-B512-F4D84A5F74D0}" type="datetime1">
              <a:rPr kumimoji="1" lang="ko-KR" altLang="en-US" smtClean="0"/>
              <a:t>2018-10-10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5993-B037-094C-8D75-0473CB487F97}" type="datetime1">
              <a:rPr kumimoji="1" lang="ko-KR" altLang="en-US" smtClean="0"/>
              <a:t>2018-10-10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Lato" charset="0"/>
                <a:ea typeface="Lato" charset="0"/>
                <a:cs typeface="Lato" charset="0"/>
              </a:defRPr>
            </a:lvl1pPr>
            <a:lvl2pPr>
              <a:defRPr sz="1800">
                <a:latin typeface="Lato" charset="0"/>
                <a:ea typeface="Lato" charset="0"/>
                <a:cs typeface="Lato" charset="0"/>
              </a:defRPr>
            </a:lvl2pPr>
            <a:lvl3pPr>
              <a:defRPr sz="1600">
                <a:latin typeface="Lato" charset="0"/>
                <a:ea typeface="Lato" charset="0"/>
                <a:cs typeface="Lato" charset="0"/>
              </a:defRPr>
            </a:lvl3pPr>
            <a:lvl4pPr>
              <a:defRPr sz="1400">
                <a:latin typeface="Lato" charset="0"/>
                <a:ea typeface="Lato" charset="0"/>
                <a:cs typeface="Lato" charset="0"/>
              </a:defRPr>
            </a:lvl4pPr>
            <a:lvl5pPr>
              <a:defRPr sz="1400"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charset="0"/>
                <a:ea typeface="Lato" charset="0"/>
                <a:cs typeface="Lato" charset="0"/>
              </a:defRPr>
            </a:lvl1pPr>
          </a:lstStyle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charset="0"/>
                <a:ea typeface="Lato" charset="0"/>
                <a:cs typeface="Lato" charset="0"/>
              </a:defRPr>
            </a:lvl1pPr>
          </a:lstStyle>
          <a:p>
            <a:fld id="{1FAFED30-C0DB-D949-BFC8-455C95B7A91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980BB-C1E1-8149-A053-F4A09523AD75}" type="datetime1">
              <a:rPr kumimoji="1" lang="ko-KR" altLang="en-US" smtClean="0"/>
              <a:t>2018-10-10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F401-3CB8-A246-9582-B9BD396C60E5}" type="datetime1">
              <a:rPr kumimoji="1" lang="ko-KR" altLang="en-US" smtClean="0"/>
              <a:t>2018-10-10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7FF9-DDA1-6B49-91CA-88624400598E}" type="datetime1">
              <a:rPr kumimoji="1" lang="ko-KR" altLang="en-US" smtClean="0"/>
              <a:t>2018-10-10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C7F0-0B14-4041-9611-58C1A31C556B}" type="datetime1">
              <a:rPr kumimoji="1" lang="ko-KR" altLang="en-US" smtClean="0"/>
              <a:t>2018-10-10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0325-EF37-3D4B-B7D4-2DABC83BE24C}" type="datetime1">
              <a:rPr kumimoji="1" lang="ko-KR" altLang="en-US" smtClean="0"/>
              <a:t>2018-10-10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5A5B-B552-7340-B018-6FB33165F4C8}" type="datetime1">
              <a:rPr kumimoji="1" lang="ko-KR" altLang="en-US" smtClean="0"/>
              <a:t>2018-10-10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4590-96A9-A64C-997F-78C18626AC9F}" type="datetime1">
              <a:rPr kumimoji="1" lang="ko-KR" altLang="en-US" smtClean="0"/>
              <a:t>2018-10-10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36978"/>
          </a:xfrm>
          <a:prstGeom prst="rect">
            <a:avLst/>
          </a:prstGeom>
          <a:solidFill>
            <a:srgbClr val="272A6A"/>
          </a:solidFill>
        </p:spPr>
        <p:txBody>
          <a:bodyPr vert="horz" lIns="251999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315" y="132891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1" y="6620720"/>
            <a:ext cx="2161821" cy="252000"/>
          </a:xfrm>
          <a:prstGeom prst="rect">
            <a:avLst/>
          </a:prstGeom>
          <a:solidFill>
            <a:srgbClr val="272A6A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3D96E2AB-9777-A44E-894D-209FEFDF579D}" type="datetime1">
              <a:rPr kumimoji="1" lang="ko-KR" altLang="en-US" smtClean="0"/>
              <a:pPr/>
              <a:t>2018-10-10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1820" y="6620720"/>
            <a:ext cx="4820355" cy="252000"/>
          </a:xfrm>
          <a:prstGeom prst="rect">
            <a:avLst/>
          </a:prstGeom>
          <a:solidFill>
            <a:srgbClr val="00349D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2177" y="6620720"/>
            <a:ext cx="2161823" cy="252000"/>
          </a:xfrm>
          <a:prstGeom prst="rect">
            <a:avLst/>
          </a:prstGeom>
          <a:solidFill>
            <a:srgbClr val="272A6A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1FAFED30-C0DB-D949-BFC8-455C95B7A91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37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Lato" charset="0"/>
          <a:ea typeface="Lato" charset="0"/>
          <a:cs typeface="Lato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sz="3000" dirty="0"/>
              <a:t>Probabilistic Finite-State Automata</a:t>
            </a:r>
            <a:endParaRPr kumimoji="1" lang="ko-KR" altLang="en-US" sz="300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6B69-C54E-9244-9CFD-11CA0ABBBBE8}" type="datetime1">
              <a:rPr kumimoji="1" lang="ko-KR" altLang="en-US" smtClean="0"/>
              <a:t>2018-10-10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821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885F6683-7753-4BD9-83AC-D4ACAC7DF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788" y="1898415"/>
            <a:ext cx="7886700" cy="32119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6A92430-BD75-417A-AF71-349E9CEF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DP based Algorithm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6B9F-F713-4DDD-9AC7-CB884CA7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39BE3-39A7-400B-AD76-ABA4934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A59C-58A1-4935-9BE0-4A380B6D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AC337-DD08-4B72-B60B-24D697259A55}"/>
              </a:ext>
            </a:extLst>
          </p:cNvPr>
          <p:cNvSpPr txBox="1"/>
          <p:nvPr/>
        </p:nvSpPr>
        <p:spPr>
          <a:xfrm>
            <a:off x="862445" y="3709555"/>
            <a:ext cx="62346" cy="45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kumimoji="1" lang="ko-K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915877-6B8F-4FC1-BCEE-A94447068F42}"/>
              </a:ext>
            </a:extLst>
          </p:cNvPr>
          <p:cNvSpPr/>
          <p:nvPr/>
        </p:nvSpPr>
        <p:spPr>
          <a:xfrm>
            <a:off x="1328448" y="2726574"/>
            <a:ext cx="5726979" cy="1933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9E50D6-2DA7-4A75-899D-F1964B0D4EDD}"/>
                  </a:ext>
                </a:extLst>
              </p:cNvPr>
              <p:cNvSpPr txBox="1"/>
              <p:nvPr/>
            </p:nvSpPr>
            <p:spPr>
              <a:xfrm>
                <a:off x="7055427" y="3429000"/>
                <a:ext cx="1808018" cy="50915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ko-KR" alt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9E50D6-2DA7-4A75-899D-F1964B0D4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427" y="3429000"/>
                <a:ext cx="1808018" cy="5091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E80869-B231-42C7-BCD7-1820BC2E9852}"/>
                  </a:ext>
                </a:extLst>
              </p:cNvPr>
              <p:cNvSpPr txBox="1"/>
              <p:nvPr/>
            </p:nvSpPr>
            <p:spPr>
              <a:xfrm>
                <a:off x="228598" y="5087206"/>
                <a:ext cx="8511743" cy="135063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altLang="ko-KR" b="1" dirty="0"/>
                  <a:t>Total running time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349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ko-KR" alt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1" lang="en-US" altLang="ko-KR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≫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𝑘</m:t>
                    </m:r>
                  </m:oMath>
                </a14:m>
                <a:endParaRPr kumimoji="1" lang="en-US" altLang="ko-KR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/>
                    </m:sSup>
                  </m:oMath>
                </a14:m>
                <a:r>
                  <a:rPr kumimoji="1" lang="ko-KR" alt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kumimoji="1" lang="en-US" altLang="ko-KR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 DPFA</a:t>
                </a:r>
                <a:endParaRPr kumimoji="1" lang="ko-KR" alt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E80869-B231-42C7-BCD7-1820BC2E9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5087206"/>
                <a:ext cx="8511743" cy="1350634"/>
              </a:xfrm>
              <a:prstGeom prst="rect">
                <a:avLst/>
              </a:prstGeom>
              <a:blipFill>
                <a:blip r:embed="rId4"/>
                <a:stretch>
                  <a:fillRect t="-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280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>
          <a:xfrm>
            <a:off x="-2" y="0"/>
            <a:ext cx="9144001" cy="6620720"/>
          </a:xfrm>
        </p:spPr>
        <p:txBody>
          <a:bodyPr vert="horz"/>
          <a:lstStyle/>
          <a:p>
            <a:pPr algn="ctr"/>
            <a:r>
              <a:rPr lang="en-US" sz="5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Times New Roman" panose="02020603050405020304" pitchFamily="18" charset="0"/>
              </a:rPr>
              <a:t>Implementations</a:t>
            </a:r>
            <a:endParaRPr lang="en-US" sz="25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C5A68E-12F5-4A33-AA11-F4704D761CD3}"/>
              </a:ext>
            </a:extLst>
          </p:cNvPr>
          <p:cNvSpPr/>
          <p:nvPr/>
        </p:nvSpPr>
        <p:spPr>
          <a:xfrm>
            <a:off x="1870364" y="4208318"/>
            <a:ext cx="5527963" cy="23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80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92430-BD75-417A-AF71-349E9CEF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PFA Framework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6B9F-F713-4DDD-9AC7-CB884CA7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39BE3-39A7-400B-AD76-ABA4934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A59C-58A1-4935-9BE0-4A380B6D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AC337-DD08-4B72-B60B-24D697259A55}"/>
              </a:ext>
            </a:extLst>
          </p:cNvPr>
          <p:cNvSpPr txBox="1"/>
          <p:nvPr/>
        </p:nvSpPr>
        <p:spPr>
          <a:xfrm>
            <a:off x="862445" y="3709555"/>
            <a:ext cx="62346" cy="45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kumimoji="1" lang="ko-K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9BDC6D4C-EDC4-41CE-B3E0-7012A87A5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275" y="1328738"/>
            <a:ext cx="2934797" cy="5116866"/>
          </a:xfrm>
        </p:spPr>
      </p:pic>
    </p:spTree>
    <p:extLst>
      <p:ext uri="{BB962C8B-B14F-4D97-AF65-F5344CB8AC3E}">
        <p14:creationId xmlns:p14="http://schemas.microsoft.com/office/powerpoint/2010/main" val="277686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79D3A-C349-4640-BD77-37CDAEA4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Implementations</a:t>
            </a:r>
            <a:endParaRPr lang="ko-KR" altLang="en-US" dirty="0"/>
          </a:p>
        </p:txBody>
      </p:sp>
      <p:pic>
        <p:nvPicPr>
          <p:cNvPr id="7" name="interim1_video">
            <a:hlinkClick r:id="" action="ppaction://media"/>
            <a:extLst>
              <a:ext uri="{FF2B5EF4-FFF2-40B4-BE49-F238E27FC236}">
                <a16:creationId xmlns:a16="http://schemas.microsoft.com/office/drawing/2014/main" id="{7C766978-706A-4629-B889-400E634578C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788" y="1512888"/>
            <a:ext cx="7886700" cy="3981450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CBF704-E2A5-432D-BC42-ECCA6C5B3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F2367F-A410-45D3-B5F1-951D5CC6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852E0A-1E2D-44F0-B246-A9F15BE1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943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>
          <a:xfrm>
            <a:off x="-2" y="0"/>
            <a:ext cx="9144001" cy="6620720"/>
          </a:xfrm>
        </p:spPr>
        <p:txBody>
          <a:bodyPr vert="horz"/>
          <a:lstStyle/>
          <a:p>
            <a:pPr algn="ctr"/>
            <a:r>
              <a:rPr lang="en-US" sz="5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Times New Roman" panose="02020603050405020304" pitchFamily="18" charset="0"/>
              </a:rPr>
              <a:t>Experiments</a:t>
            </a:r>
            <a:endParaRPr lang="en-US" sz="25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C5A68E-12F5-4A33-AA11-F4704D761CD3}"/>
              </a:ext>
            </a:extLst>
          </p:cNvPr>
          <p:cNvSpPr/>
          <p:nvPr/>
        </p:nvSpPr>
        <p:spPr>
          <a:xfrm>
            <a:off x="1870364" y="4208318"/>
            <a:ext cx="5527963" cy="23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185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92430-BD75-417A-AF71-349E9CEF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Settings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6B9F-F713-4DDD-9AC7-CB884CA7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39BE3-39A7-400B-AD76-ABA4934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A59C-58A1-4935-9BE0-4A380B6D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AC337-DD08-4B72-B60B-24D697259A55}"/>
              </a:ext>
            </a:extLst>
          </p:cNvPr>
          <p:cNvSpPr txBox="1"/>
          <p:nvPr/>
        </p:nvSpPr>
        <p:spPr>
          <a:xfrm>
            <a:off x="862445" y="3709555"/>
            <a:ext cx="62346" cy="45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kumimoji="1" lang="ko-K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2E82A87-B9BC-4700-9D44-A5802EB43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Sample</a:t>
            </a:r>
            <a:r>
              <a:rPr lang="ko-KR" altLang="en-US" dirty="0"/>
              <a:t> </a:t>
            </a:r>
            <a:r>
              <a:rPr lang="en-US" altLang="ko-KR" dirty="0"/>
              <a:t>DPFA (10) and strings (100)</a:t>
            </a:r>
          </a:p>
          <a:p>
            <a:r>
              <a:rPr lang="en-US" altLang="ko-KR" dirty="0"/>
              <a:t>n: 5~50 (step=5)</a:t>
            </a:r>
          </a:p>
          <a:p>
            <a:r>
              <a:rPr lang="en-US" altLang="ko-KR" dirty="0"/>
              <a:t>k: 2~5 (step=1)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18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92430-BD75-417A-AF71-349E9CEF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6B9F-F713-4DDD-9AC7-CB884CA7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39BE3-39A7-400B-AD76-ABA4934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A59C-58A1-4935-9BE0-4A380B6D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AC337-DD08-4B72-B60B-24D697259A55}"/>
              </a:ext>
            </a:extLst>
          </p:cNvPr>
          <p:cNvSpPr txBox="1"/>
          <p:nvPr/>
        </p:nvSpPr>
        <p:spPr>
          <a:xfrm>
            <a:off x="862445" y="3709555"/>
            <a:ext cx="62346" cy="45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kumimoji="1" lang="ko-K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2" name="내용 개체 틀 11">
            <a:extLst>
              <a:ext uri="{FF2B5EF4-FFF2-40B4-BE49-F238E27FC236}">
                <a16:creationId xmlns:a16="http://schemas.microsoft.com/office/drawing/2014/main" id="{FE6D358D-60BA-42F8-B6DD-05E6C1FCA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504283"/>
              </p:ext>
            </p:extLst>
          </p:nvPr>
        </p:nvGraphicFramePr>
        <p:xfrm>
          <a:off x="334971" y="1971416"/>
          <a:ext cx="8474058" cy="3476278"/>
        </p:xfrm>
        <a:graphic>
          <a:graphicData uri="http://schemas.openxmlformats.org/drawingml/2006/table">
            <a:tbl>
              <a:tblPr/>
              <a:tblGrid>
                <a:gridCol w="925404">
                  <a:extLst>
                    <a:ext uri="{9D8B030D-6E8A-4147-A177-3AD203B41FA5}">
                      <a16:colId xmlns:a16="http://schemas.microsoft.com/office/drawing/2014/main" val="2805350465"/>
                    </a:ext>
                  </a:extLst>
                </a:gridCol>
                <a:gridCol w="925404">
                  <a:extLst>
                    <a:ext uri="{9D8B030D-6E8A-4147-A177-3AD203B41FA5}">
                      <a16:colId xmlns:a16="http://schemas.microsoft.com/office/drawing/2014/main" val="3896762046"/>
                    </a:ext>
                  </a:extLst>
                </a:gridCol>
                <a:gridCol w="925404">
                  <a:extLst>
                    <a:ext uri="{9D8B030D-6E8A-4147-A177-3AD203B41FA5}">
                      <a16:colId xmlns:a16="http://schemas.microsoft.com/office/drawing/2014/main" val="3150539787"/>
                    </a:ext>
                  </a:extLst>
                </a:gridCol>
                <a:gridCol w="925404">
                  <a:extLst>
                    <a:ext uri="{9D8B030D-6E8A-4147-A177-3AD203B41FA5}">
                      <a16:colId xmlns:a16="http://schemas.microsoft.com/office/drawing/2014/main" val="784208181"/>
                    </a:ext>
                  </a:extLst>
                </a:gridCol>
                <a:gridCol w="925404">
                  <a:extLst>
                    <a:ext uri="{9D8B030D-6E8A-4147-A177-3AD203B41FA5}">
                      <a16:colId xmlns:a16="http://schemas.microsoft.com/office/drawing/2014/main" val="428445631"/>
                    </a:ext>
                  </a:extLst>
                </a:gridCol>
                <a:gridCol w="925404">
                  <a:extLst>
                    <a:ext uri="{9D8B030D-6E8A-4147-A177-3AD203B41FA5}">
                      <a16:colId xmlns:a16="http://schemas.microsoft.com/office/drawing/2014/main" val="3174932154"/>
                    </a:ext>
                  </a:extLst>
                </a:gridCol>
                <a:gridCol w="925404">
                  <a:extLst>
                    <a:ext uri="{9D8B030D-6E8A-4147-A177-3AD203B41FA5}">
                      <a16:colId xmlns:a16="http://schemas.microsoft.com/office/drawing/2014/main" val="3708188593"/>
                    </a:ext>
                  </a:extLst>
                </a:gridCol>
                <a:gridCol w="1057605">
                  <a:extLst>
                    <a:ext uri="{9D8B030D-6E8A-4147-A177-3AD203B41FA5}">
                      <a16:colId xmlns:a16="http://schemas.microsoft.com/office/drawing/2014/main" val="3045455776"/>
                    </a:ext>
                  </a:extLst>
                </a:gridCol>
                <a:gridCol w="938625">
                  <a:extLst>
                    <a:ext uri="{9D8B030D-6E8A-4147-A177-3AD203B41FA5}">
                      <a16:colId xmlns:a16="http://schemas.microsoft.com/office/drawing/2014/main" val="2897046964"/>
                    </a:ext>
                  </a:extLst>
                </a:gridCol>
              </a:tblGrid>
              <a:tr h="26740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= 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= 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= 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16963"/>
                  </a:ext>
                </a:extLst>
              </a:tr>
              <a:tr h="26740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running time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running time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running time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980916"/>
                  </a:ext>
                </a:extLst>
              </a:tr>
              <a:tr h="267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BF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DP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BF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DP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BF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DP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45868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0.0025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0.0002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0.1162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0.0193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2.9591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0.7158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64462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0.0073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0.0010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0.8678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0.0901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59.6547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8.7642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15891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0.0154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0.0027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2.8484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0.2154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318.7293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34.5413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198155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0.0265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0.0063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6.7667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0.3967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1018.6748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87.5791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6800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0.0403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0.0115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12.5370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0.6274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368302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0.0570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0.0199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21.4941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0.9182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061981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0.0784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0.0309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34.3092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1.2618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760650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0.1038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0.0462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50.6202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1.6674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771187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0.1281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0.0656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72.3012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2.1089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452611"/>
                  </a:ext>
                </a:extLst>
              </a:tr>
              <a:tr h="2674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0.1592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0.0900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98.3452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2.6199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122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38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92430-BD75-417A-AF71-349E9CEF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6B9F-F713-4DDD-9AC7-CB884CA7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39BE3-39A7-400B-AD76-ABA4934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A59C-58A1-4935-9BE0-4A380B6D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AC337-DD08-4B72-B60B-24D697259A55}"/>
              </a:ext>
            </a:extLst>
          </p:cNvPr>
          <p:cNvSpPr txBox="1"/>
          <p:nvPr/>
        </p:nvSpPr>
        <p:spPr>
          <a:xfrm>
            <a:off x="862445" y="3709555"/>
            <a:ext cx="62346" cy="45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kumimoji="1" lang="ko-K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DDF4170-099A-407A-A87F-ED85C5D1E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372"/>
          <a:stretch/>
        </p:blipFill>
        <p:spPr>
          <a:xfrm>
            <a:off x="0" y="2670464"/>
            <a:ext cx="2988539" cy="30442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31D37C-11CD-4374-8A1D-9611759EB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55"/>
          <a:stretch/>
        </p:blipFill>
        <p:spPr>
          <a:xfrm>
            <a:off x="3187713" y="2639884"/>
            <a:ext cx="2967750" cy="30748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A6CEA1-4910-4A24-91EC-68C3B0F506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374"/>
          <a:stretch/>
        </p:blipFill>
        <p:spPr>
          <a:xfrm>
            <a:off x="6252996" y="2639884"/>
            <a:ext cx="2792652" cy="3074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DE4558-5BE0-4463-B6F4-DF5B0C646189}"/>
              </a:ext>
            </a:extLst>
          </p:cNvPr>
          <p:cNvSpPr txBox="1"/>
          <p:nvPr/>
        </p:nvSpPr>
        <p:spPr>
          <a:xfrm>
            <a:off x="1007919" y="1989859"/>
            <a:ext cx="914400" cy="3429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16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k 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=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D5055-EC57-4A92-803C-D4702F2DAA51}"/>
              </a:ext>
            </a:extLst>
          </p:cNvPr>
          <p:cNvSpPr txBox="1"/>
          <p:nvPr/>
        </p:nvSpPr>
        <p:spPr>
          <a:xfrm>
            <a:off x="4329546" y="1970809"/>
            <a:ext cx="914400" cy="3429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16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k 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=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D49C21-E2CF-4A3D-8D4B-1209314A4E7F}"/>
              </a:ext>
            </a:extLst>
          </p:cNvPr>
          <p:cNvSpPr txBox="1"/>
          <p:nvPr/>
        </p:nvSpPr>
        <p:spPr>
          <a:xfrm>
            <a:off x="7605888" y="1970809"/>
            <a:ext cx="914400" cy="3429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16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k 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= 3</a:t>
            </a:r>
          </a:p>
        </p:txBody>
      </p:sp>
    </p:spTree>
    <p:extLst>
      <p:ext uri="{BB962C8B-B14F-4D97-AF65-F5344CB8AC3E}">
        <p14:creationId xmlns:p14="http://schemas.microsoft.com/office/powerpoint/2010/main" val="1570325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>
          <a:xfrm>
            <a:off x="-2" y="0"/>
            <a:ext cx="9144001" cy="6620720"/>
          </a:xfrm>
        </p:spPr>
        <p:txBody>
          <a:bodyPr vert="horz"/>
          <a:lstStyle/>
          <a:p>
            <a:pPr algn="ctr"/>
            <a:r>
              <a:rPr lang="en-US" sz="5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Times New Roman" panose="02020603050405020304" pitchFamily="18" charset="0"/>
              </a:rPr>
              <a:t>Schedule</a:t>
            </a:r>
            <a:endParaRPr lang="en-US" sz="25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C5A68E-12F5-4A33-AA11-F4704D761CD3}"/>
              </a:ext>
            </a:extLst>
          </p:cNvPr>
          <p:cNvSpPr/>
          <p:nvPr/>
        </p:nvSpPr>
        <p:spPr>
          <a:xfrm>
            <a:off x="1870364" y="4208318"/>
            <a:ext cx="5527963" cy="23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256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92430-BD75-417A-AF71-349E9CEF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6B9F-F713-4DDD-9AC7-CB884CA7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39BE3-39A7-400B-AD76-ABA4934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A59C-58A1-4935-9BE0-4A380B6D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AC337-DD08-4B72-B60B-24D697259A55}"/>
              </a:ext>
            </a:extLst>
          </p:cNvPr>
          <p:cNvSpPr txBox="1"/>
          <p:nvPr/>
        </p:nvSpPr>
        <p:spPr>
          <a:xfrm>
            <a:off x="862445" y="3709555"/>
            <a:ext cx="62346" cy="45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kumimoji="1" lang="ko-K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2E82A87-B9BC-4700-9D44-A5802EB43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 do:</a:t>
            </a:r>
          </a:p>
          <a:p>
            <a:pPr lvl="1"/>
            <a:r>
              <a:rPr lang="en-US" altLang="ko-KR" dirty="0"/>
              <a:t>Design a tractable algorithm for MPS-k (next presentation)</a:t>
            </a:r>
          </a:p>
          <a:p>
            <a:pPr lvl="1"/>
            <a:r>
              <a:rPr lang="en-US" altLang="ko-KR" dirty="0"/>
              <a:t>Implement it (next presentation)</a:t>
            </a:r>
          </a:p>
          <a:p>
            <a:pPr lvl="1"/>
            <a:r>
              <a:rPr lang="en-US" altLang="ko-KR" dirty="0"/>
              <a:t>Compare it with the DP based algorithm (final presentation)</a:t>
            </a:r>
          </a:p>
          <a:p>
            <a:pPr lvl="1"/>
            <a:r>
              <a:rPr lang="en-US" altLang="ko-KR" dirty="0"/>
              <a:t>Analyze them and decide “when to use which” (final presentation)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32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>
          <a:xfrm>
            <a:off x="-2" y="0"/>
            <a:ext cx="9144001" cy="6620720"/>
          </a:xfrm>
        </p:spPr>
        <p:txBody>
          <a:bodyPr vert="horz"/>
          <a:lstStyle/>
          <a:p>
            <a:r>
              <a:rPr lang="en-US" sz="25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Times New Roman" panose="02020603050405020304" pitchFamily="18" charset="0"/>
              </a:rPr>
              <a:t>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2826327" y="237280"/>
            <a:ext cx="5985164" cy="6163520"/>
          </a:xfrm>
          <a:solidFill>
            <a:schemeClr val="bg1"/>
          </a:solidFill>
        </p:spPr>
        <p:txBody>
          <a:bodyPr vert="horz" anchor="ctr">
            <a:normAutofit/>
          </a:bodyPr>
          <a:lstStyle/>
          <a:p>
            <a:pPr marL="565650" indent="0">
              <a:buNone/>
            </a:pPr>
            <a:r>
              <a:rPr lang="en-US" sz="3400" dirty="0">
                <a:latin typeface="Lato" panose="020F0502020204030203"/>
                <a:ea typeface="08서울남산체 EB" panose="02020603020101020101" pitchFamily="18" charset="-127"/>
                <a:cs typeface="DokChampa" panose="020B0502040204020203" pitchFamily="34" charset="-34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C5A68E-12F5-4A33-AA11-F4704D761CD3}"/>
              </a:ext>
            </a:extLst>
          </p:cNvPr>
          <p:cNvSpPr/>
          <p:nvPr/>
        </p:nvSpPr>
        <p:spPr>
          <a:xfrm>
            <a:off x="135083" y="3584864"/>
            <a:ext cx="2026738" cy="16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329EF5-F6FD-450B-9350-D331FFCD98AA}"/>
              </a:ext>
            </a:extLst>
          </p:cNvPr>
          <p:cNvSpPr/>
          <p:nvPr/>
        </p:nvSpPr>
        <p:spPr>
          <a:xfrm>
            <a:off x="3543297" y="1130817"/>
            <a:ext cx="5268191" cy="155864"/>
          </a:xfrm>
          <a:prstGeom prst="rect">
            <a:avLst/>
          </a:prstGeom>
          <a:solidFill>
            <a:srgbClr val="0034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54C56A-E40F-42C5-96F3-6F2109BCC4CA}"/>
              </a:ext>
            </a:extLst>
          </p:cNvPr>
          <p:cNvSpPr/>
          <p:nvPr/>
        </p:nvSpPr>
        <p:spPr>
          <a:xfrm>
            <a:off x="3543298" y="2194132"/>
            <a:ext cx="5268191" cy="155864"/>
          </a:xfrm>
          <a:prstGeom prst="rect">
            <a:avLst/>
          </a:prstGeom>
          <a:solidFill>
            <a:srgbClr val="0034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C35AA1-19BF-41E6-919F-FAD5AEAE38B2}"/>
              </a:ext>
            </a:extLst>
          </p:cNvPr>
          <p:cNvSpPr/>
          <p:nvPr/>
        </p:nvSpPr>
        <p:spPr>
          <a:xfrm>
            <a:off x="3543298" y="3262643"/>
            <a:ext cx="5268191" cy="155864"/>
          </a:xfrm>
          <a:prstGeom prst="rect">
            <a:avLst/>
          </a:prstGeom>
          <a:solidFill>
            <a:srgbClr val="0034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F06723-8484-4D92-8B4F-243DC41EDE26}"/>
              </a:ext>
            </a:extLst>
          </p:cNvPr>
          <p:cNvSpPr/>
          <p:nvPr/>
        </p:nvSpPr>
        <p:spPr>
          <a:xfrm>
            <a:off x="3543300" y="4327834"/>
            <a:ext cx="5268191" cy="155864"/>
          </a:xfrm>
          <a:prstGeom prst="rect">
            <a:avLst/>
          </a:prstGeom>
          <a:solidFill>
            <a:srgbClr val="0034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4DB22-717C-459F-8B5A-EA6115154B00}"/>
              </a:ext>
            </a:extLst>
          </p:cNvPr>
          <p:cNvSpPr txBox="1"/>
          <p:nvPr/>
        </p:nvSpPr>
        <p:spPr>
          <a:xfrm>
            <a:off x="3543297" y="1426984"/>
            <a:ext cx="5268194" cy="8476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Algorithms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2A7D0-FB2A-4B99-A818-0F707D6F80DF}"/>
              </a:ext>
            </a:extLst>
          </p:cNvPr>
          <p:cNvSpPr txBox="1"/>
          <p:nvPr/>
        </p:nvSpPr>
        <p:spPr>
          <a:xfrm>
            <a:off x="3548492" y="3571475"/>
            <a:ext cx="5262996" cy="850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B16BC4-E5A9-43EC-A18D-5C2FD6D92A51}"/>
                  </a:ext>
                </a:extLst>
              </p:cNvPr>
              <p:cNvSpPr txBox="1"/>
              <p:nvPr/>
            </p:nvSpPr>
            <p:spPr>
              <a:xfrm>
                <a:off x="3543294" y="332831"/>
                <a:ext cx="5268194" cy="847678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kumimoji="1" lang="en-US" altLang="ko-KR" sz="25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1. Introduction</a:t>
                </a:r>
              </a:p>
              <a:p>
                <a:r>
                  <a:rPr kumimoji="1" lang="en-US" altLang="ko-KR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- PFA and MPS-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𝑘</m:t>
                    </m:r>
                  </m:oMath>
                </a14:m>
                <a:endParaRPr kumimoji="1" lang="en-US" altLang="ko-KR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B16BC4-E5A9-43EC-A18D-5C2FD6D92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294" y="332831"/>
                <a:ext cx="5268194" cy="847678"/>
              </a:xfrm>
              <a:prstGeom prst="rect">
                <a:avLst/>
              </a:prstGeom>
              <a:blipFill>
                <a:blip r:embed="rId2"/>
                <a:stretch>
                  <a:fillRect l="-1852" t="-5755" b="-5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A020C32-C5C1-43AB-9F31-999A5A860278}"/>
              </a:ext>
            </a:extLst>
          </p:cNvPr>
          <p:cNvSpPr txBox="1"/>
          <p:nvPr/>
        </p:nvSpPr>
        <p:spPr>
          <a:xfrm>
            <a:off x="3548492" y="2372470"/>
            <a:ext cx="5268194" cy="8476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Implementations</a:t>
            </a:r>
          </a:p>
          <a:p>
            <a:r>
              <a:rPr kumimoji="1" lang="en-US" altLang="ko-K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- the PFA framework and algorithms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3DBA01-0D53-436E-AE54-D74AE77F2F13}"/>
              </a:ext>
            </a:extLst>
          </p:cNvPr>
          <p:cNvSpPr/>
          <p:nvPr/>
        </p:nvSpPr>
        <p:spPr>
          <a:xfrm>
            <a:off x="3538102" y="5394350"/>
            <a:ext cx="5268191" cy="155864"/>
          </a:xfrm>
          <a:prstGeom prst="rect">
            <a:avLst/>
          </a:prstGeom>
          <a:solidFill>
            <a:srgbClr val="0034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D3A9AB-D472-40BE-BF67-4C884E7D855C}"/>
              </a:ext>
            </a:extLst>
          </p:cNvPr>
          <p:cNvSpPr txBox="1"/>
          <p:nvPr/>
        </p:nvSpPr>
        <p:spPr>
          <a:xfrm>
            <a:off x="3543294" y="4637991"/>
            <a:ext cx="5262996" cy="850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Schedule</a:t>
            </a:r>
          </a:p>
        </p:txBody>
      </p:sp>
    </p:spTree>
    <p:extLst>
      <p:ext uri="{BB962C8B-B14F-4D97-AF65-F5344CB8AC3E}">
        <p14:creationId xmlns:p14="http://schemas.microsoft.com/office/powerpoint/2010/main" val="6144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>
          <a:xfrm>
            <a:off x="-2" y="0"/>
            <a:ext cx="9144001" cy="6620720"/>
          </a:xfrm>
        </p:spPr>
        <p:txBody>
          <a:bodyPr vert="horz"/>
          <a:lstStyle/>
          <a:p>
            <a:pPr algn="ctr"/>
            <a:r>
              <a:rPr lang="en-US" sz="5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Times New Roman" panose="02020603050405020304" pitchFamily="18" charset="0"/>
              </a:rPr>
              <a:t>Introduction</a:t>
            </a:r>
            <a:endParaRPr lang="en-US" sz="25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C5A68E-12F5-4A33-AA11-F4704D761CD3}"/>
              </a:ext>
            </a:extLst>
          </p:cNvPr>
          <p:cNvSpPr/>
          <p:nvPr/>
        </p:nvSpPr>
        <p:spPr>
          <a:xfrm>
            <a:off x="2270155" y="3823854"/>
            <a:ext cx="4826836" cy="23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803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CA91E51E-F3D6-40EC-886D-BAABDF91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36978"/>
          </a:xfrm>
        </p:spPr>
        <p:txBody>
          <a:bodyPr/>
          <a:lstStyle/>
          <a:p>
            <a:r>
              <a:rPr lang="en-US" altLang="ko-KR" dirty="0"/>
              <a:t>Probabilistic</a:t>
            </a:r>
            <a:r>
              <a:rPr lang="ko-KR" altLang="en-US" dirty="0"/>
              <a:t> </a:t>
            </a:r>
            <a:r>
              <a:rPr lang="en-US" altLang="ko-KR" dirty="0"/>
              <a:t>Finite-State Automata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20003EF-8B07-4706-BB9B-E77796EDB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925" y="1375569"/>
            <a:ext cx="5686425" cy="425767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9637A-BFC8-4E7F-9873-8326FFF5A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620720"/>
            <a:ext cx="2161821" cy="252000"/>
          </a:xfrm>
        </p:spPr>
        <p:txBody>
          <a:bodyPr/>
          <a:lstStyle/>
          <a:p>
            <a:fld id="{87D55993-B037-094C-8D75-0473CB487F97}" type="datetime1">
              <a:rPr kumimoji="1" lang="ko-KR" altLang="en-US" smtClean="0"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514DD-2F7C-4B95-877B-934F3732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1820" y="6620720"/>
            <a:ext cx="4820355" cy="252000"/>
          </a:xfrm>
        </p:spPr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D74C4-B95C-4DF4-AD14-00B35D40E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2177" y="6620720"/>
            <a:ext cx="2161823" cy="252000"/>
          </a:xfrm>
        </p:spPr>
        <p:txBody>
          <a:bodyPr/>
          <a:lstStyle/>
          <a:p>
            <a:fld id="{1FAFED30-C0DB-D949-BFC8-455C95B7A91E}" type="slidenum">
              <a:rPr kumimoji="1" lang="ko-KR" altLang="en-US" smtClean="0"/>
              <a:t>4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C1272-AC82-4599-A75D-2804510D49BC}"/>
              </a:ext>
            </a:extLst>
          </p:cNvPr>
          <p:cNvSpPr txBox="1"/>
          <p:nvPr/>
        </p:nvSpPr>
        <p:spPr>
          <a:xfrm>
            <a:off x="2559339" y="5614634"/>
            <a:ext cx="4686011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sz="2400" b="1" dirty="0">
                <a:solidFill>
                  <a:srgbClr val="00349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PFA: </a:t>
            </a:r>
            <a:r>
              <a:rPr kumimoji="1" lang="en-US" altLang="ko-KR" sz="2400" dirty="0">
                <a:solidFill>
                  <a:srgbClr val="00349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generative model</a:t>
            </a:r>
          </a:p>
          <a:p>
            <a:r>
              <a:rPr kumimoji="1" lang="en-US" altLang="ko-KR" sz="2400" b="1" dirty="0">
                <a:solidFill>
                  <a:srgbClr val="00349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NFA/DFA:</a:t>
            </a:r>
            <a:r>
              <a:rPr kumimoji="1" lang="en-US" altLang="ko-KR" sz="2400" dirty="0">
                <a:solidFill>
                  <a:srgbClr val="00349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acceptance model</a:t>
            </a:r>
            <a:endParaRPr kumimoji="1" lang="ko-KR" altLang="en-US" sz="2400" dirty="0">
              <a:solidFill>
                <a:srgbClr val="00349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9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F12F8-3E85-45A6-863C-99C4DB6B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Probabilistic</a:t>
            </a:r>
            <a:r>
              <a:rPr lang="ko-KR" altLang="en-US" dirty="0"/>
              <a:t> </a:t>
            </a:r>
            <a:r>
              <a:rPr lang="en-US" altLang="ko-KR" dirty="0"/>
              <a:t>Finite-State Automata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B5AF9D6-B8DA-421D-833D-ED99CEC9C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1680369"/>
            <a:ext cx="6124575" cy="3648075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BF9FC-A9B7-4A0D-A0AC-F5FD3C51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2CFE36-810F-423D-A46E-8C25A45AC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6C424-E506-4518-82A0-040A7916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780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92430-BD75-417A-AF71-349E9CEF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MPS within k distance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6B9F-F713-4DDD-9AC7-CB884CA7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39BE3-39A7-400B-AD76-ABA4934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A59C-58A1-4935-9BE0-4A380B6D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1D74F0B-F802-4157-B731-CC2189B5F9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314" y="1328911"/>
                <a:ext cx="854960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Name:</a:t>
                </a:r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Most probable string within </a:t>
                </a:r>
                <a:r>
                  <a:rPr lang="en-US" altLang="ko-K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distance</a:t>
                </a:r>
              </a:p>
              <a:p>
                <a:pPr marL="0" indent="0">
                  <a:buNone/>
                </a:pPr>
                <a:r>
                  <a:rPr lang="en-US" altLang="ko-K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Instance:</a:t>
                </a:r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probabilistic machine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ℳ</m:t>
                    </m:r>
                  </m:oMath>
                </a14:m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string </a:t>
                </a:r>
                <a:r>
                  <a:rPr lang="en-US" altLang="ko-K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ℕ</m:t>
                    </m:r>
                  </m:oMath>
                </a14:m>
                <a:endPara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Question:</a:t>
                </a:r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string </a:t>
                </a:r>
                <a:r>
                  <a:rPr lang="en-US" altLang="ko-KR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𝑃𝑟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ℳ</m:t>
                        </m:r>
                      </m:sub>
                    </m:sSub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dist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91D74F0B-F802-4157-B731-CC2189B5F9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314" y="1328911"/>
                <a:ext cx="8549603" cy="4351338"/>
              </a:xfrm>
              <a:blipFill>
                <a:blip r:embed="rId2"/>
                <a:stretch>
                  <a:fillRect l="-1069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BFAC337-DD08-4B72-B60B-24D697259A55}"/>
              </a:ext>
            </a:extLst>
          </p:cNvPr>
          <p:cNvSpPr txBox="1"/>
          <p:nvPr/>
        </p:nvSpPr>
        <p:spPr>
          <a:xfrm>
            <a:off x="862445" y="3709555"/>
            <a:ext cx="62346" cy="45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kumimoji="1" lang="ko-K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50D7A-5328-4F34-B156-61ED6EF92F81}"/>
              </a:ext>
            </a:extLst>
          </p:cNvPr>
          <p:cNvSpPr txBox="1"/>
          <p:nvPr/>
        </p:nvSpPr>
        <p:spPr>
          <a:xfrm>
            <a:off x="459314" y="3015150"/>
            <a:ext cx="7094876" cy="15412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ko-KR" sz="25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Distance measurements:</a:t>
            </a:r>
          </a:p>
          <a:p>
            <a:pPr marL="800100" lvl="1" indent="-342900">
              <a:buAutoNum type="arabicPeriod"/>
            </a:pPr>
            <a:r>
              <a:rPr kumimoji="1" lang="en-US" altLang="ko-KR" sz="25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Hamming distance: replace</a:t>
            </a:r>
          </a:p>
          <a:p>
            <a:pPr marL="800100" lvl="1" indent="-342900">
              <a:buAutoNum type="arabicPeriod"/>
            </a:pPr>
            <a:r>
              <a:rPr kumimoji="1" lang="en-US" altLang="ko-KR" sz="25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Edit distance: replace, insert, delete</a:t>
            </a:r>
            <a:endParaRPr kumimoji="1" lang="ko-KR" altLang="en-US" sz="2500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09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>
          <a:xfrm>
            <a:off x="-2" y="0"/>
            <a:ext cx="9144001" cy="6620720"/>
          </a:xfrm>
        </p:spPr>
        <p:txBody>
          <a:bodyPr vert="horz"/>
          <a:lstStyle/>
          <a:p>
            <a:pPr algn="ctr"/>
            <a:r>
              <a:rPr lang="en-US" sz="5400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Times New Roman" panose="02020603050405020304" pitchFamily="18" charset="0"/>
              </a:rPr>
              <a:t>Algorithms</a:t>
            </a:r>
            <a:endParaRPr lang="en-US" sz="2500" dirty="0">
              <a:latin typeface="08서울남산체 EB" panose="02020603020101020101" pitchFamily="18" charset="-127"/>
              <a:ea typeface="08서울남산체 E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/>
              <a:t>Yonsei University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C5A68E-12F5-4A33-AA11-F4704D761CD3}"/>
              </a:ext>
            </a:extLst>
          </p:cNvPr>
          <p:cNvSpPr/>
          <p:nvPr/>
        </p:nvSpPr>
        <p:spPr>
          <a:xfrm>
            <a:off x="1870364" y="4208318"/>
            <a:ext cx="5527963" cy="23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85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92430-BD75-417A-AF71-349E9CEF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Brute-Force Algorithm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6B9F-F713-4DDD-9AC7-CB884CA7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39BE3-39A7-400B-AD76-ABA4934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A59C-58A1-4935-9BE0-4A380B6D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AC337-DD08-4B72-B60B-24D697259A55}"/>
              </a:ext>
            </a:extLst>
          </p:cNvPr>
          <p:cNvSpPr txBox="1"/>
          <p:nvPr/>
        </p:nvSpPr>
        <p:spPr>
          <a:xfrm>
            <a:off x="862445" y="3709555"/>
            <a:ext cx="62346" cy="45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kumimoji="1" lang="ko-K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6B18133D-9037-45C7-A1BB-5BEEA73247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314" y="1328911"/>
                <a:ext cx="8549603" cy="4351338"/>
              </a:xfrm>
            </p:spPr>
            <p:txBody>
              <a:bodyPr/>
              <a:lstStyle/>
              <a:p>
                <a:r>
                  <a:rPr lang="en-US" altLang="ko-KR" dirty="0"/>
                  <a:t>The naïve brute-force algorithm</a:t>
                </a:r>
              </a:p>
              <a:p>
                <a:pPr lvl="1"/>
                <a:r>
                  <a:rPr lang="en-US" altLang="ko-KR" dirty="0"/>
                  <a:t>Choose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positions:					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dirty="0"/>
                  <a:t> with an arbitrary alphabet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ko-KR" dirty="0"/>
                  <a:t>: 		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Calculate the probability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𝕀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𝕄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𝔽</m:t>
                    </m:r>
                  </m:oMath>
                </a14:m>
                <a:r>
                  <a:rPr lang="en-US" altLang="ko-KR" dirty="0"/>
                  <a:t>:	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Remark.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𝑛𝑚𝑝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b="1" dirty="0"/>
                  <a:t>Total running time</a:t>
                </a:r>
                <a:r>
                  <a:rPr lang="en-US" altLang="ko-KR" dirty="0"/>
                  <a:t>: 			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Can we do it better?</a:t>
                </a:r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6B18133D-9037-45C7-A1BB-5BEEA73247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314" y="1328911"/>
                <a:ext cx="8549603" cy="4351338"/>
              </a:xfrm>
              <a:blipFill>
                <a:blip r:embed="rId2"/>
                <a:stretch>
                  <a:fillRect l="-641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13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2EE8BEE7-A854-4B8D-95D9-0A5563E36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788" y="1437957"/>
            <a:ext cx="7886700" cy="41328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6A92430-BD75-417A-AF71-349E9CEF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DP based Algorithm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6B9F-F713-4DDD-9AC7-CB884CA7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E6F0-6F54-4847-A702-8EADDC63CB1A}" type="datetime1">
              <a:rPr kumimoji="1" lang="ko-KR" altLang="en-US" smtClean="0"/>
              <a:pPr/>
              <a:t>2018-10-10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F39BE3-39A7-400B-AD76-ABA4934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Yonsei University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A59C-58A1-4935-9BE0-4A380B6D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ED30-C0DB-D949-BFC8-455C95B7A91E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AC337-DD08-4B72-B60B-24D697259A55}"/>
              </a:ext>
            </a:extLst>
          </p:cNvPr>
          <p:cNvSpPr txBox="1"/>
          <p:nvPr/>
        </p:nvSpPr>
        <p:spPr>
          <a:xfrm>
            <a:off x="862445" y="3709555"/>
            <a:ext cx="62346" cy="45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kumimoji="1" lang="ko-KR" alt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0A2360-42CE-4CB0-AA13-0BEFBBB27F86}"/>
              </a:ext>
            </a:extLst>
          </p:cNvPr>
          <p:cNvSpPr/>
          <p:nvPr/>
        </p:nvSpPr>
        <p:spPr>
          <a:xfrm>
            <a:off x="458787" y="2942380"/>
            <a:ext cx="5890057" cy="2107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84337F-71B9-4980-830E-32C077738B4B}"/>
                  </a:ext>
                </a:extLst>
              </p:cNvPr>
              <p:cNvSpPr txBox="1"/>
              <p:nvPr/>
            </p:nvSpPr>
            <p:spPr>
              <a:xfrm>
                <a:off x="6348844" y="3435949"/>
                <a:ext cx="2400301" cy="9144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kumimoji="1" lang="en-US" altLang="ko-KR" sz="1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By </a:t>
                </a:r>
                <a:r>
                  <a:rPr lang="en-US" altLang="ko-KR" dirty="0"/>
                  <a:t> Le Gall algorithm</a:t>
                </a:r>
              </a:p>
              <a:p>
                <a:pPr algn="ctr"/>
                <a:r>
                  <a:rPr lang="en-US" altLang="ko-KR" dirty="0"/>
                  <a:t>(for square matrices)</a:t>
                </a:r>
                <a:endParaRPr kumimoji="1" lang="ko-KR" alt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84337F-71B9-4980-830E-32C077738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844" y="3435949"/>
                <a:ext cx="2400301" cy="914400"/>
              </a:xfrm>
              <a:prstGeom prst="rect">
                <a:avLst/>
              </a:prstGeom>
              <a:blipFill>
                <a:blip r:embed="rId3"/>
                <a:stretch>
                  <a:fillRect b="-1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855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ctr">
          <a:defRPr kumimoji="1" sz="1600" dirty="0" smtClean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10645</TotalTime>
  <Words>443</Words>
  <Application>Microsoft Office PowerPoint</Application>
  <PresentationFormat>화면 슬라이드 쇼(4:3)</PresentationFormat>
  <Paragraphs>223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Times New Roman</vt:lpstr>
      <vt:lpstr>Castellar</vt:lpstr>
      <vt:lpstr>Arial</vt:lpstr>
      <vt:lpstr>Cambria Math</vt:lpstr>
      <vt:lpstr>Angsana New</vt:lpstr>
      <vt:lpstr>Lato</vt:lpstr>
      <vt:lpstr>Calibri</vt:lpstr>
      <vt:lpstr>맑은 고딕</vt:lpstr>
      <vt:lpstr>08서울남산체 EB</vt:lpstr>
      <vt:lpstr>DokChampa</vt:lpstr>
      <vt:lpstr>Office 테마</vt:lpstr>
      <vt:lpstr>Probabilistic Finite-State Automata</vt:lpstr>
      <vt:lpstr> CONTENTS</vt:lpstr>
      <vt:lpstr>Introduction</vt:lpstr>
      <vt:lpstr>Probabilistic Finite-State Automata</vt:lpstr>
      <vt:lpstr>Probabilistic Finite-State Automata</vt:lpstr>
      <vt:lpstr>MPS within k distance</vt:lpstr>
      <vt:lpstr>Algorithms</vt:lpstr>
      <vt:lpstr>Brute-Force Algorithm</vt:lpstr>
      <vt:lpstr>DP based Algorithm</vt:lpstr>
      <vt:lpstr>DP based Algorithm</vt:lpstr>
      <vt:lpstr>Implementations</vt:lpstr>
      <vt:lpstr>PFA Framework</vt:lpstr>
      <vt:lpstr>Implementations</vt:lpstr>
      <vt:lpstr>Experiments</vt:lpstr>
      <vt:lpstr>Experimental Settings</vt:lpstr>
      <vt:lpstr>Experimental Results</vt:lpstr>
      <vt:lpstr>Experimental Results</vt:lpstr>
      <vt:lpstr>Schedule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kristoff.na@kakaobrain.com</dc:creator>
  <cp:lastModifiedBy>편 명장</cp:lastModifiedBy>
  <cp:revision>149</cp:revision>
  <dcterms:created xsi:type="dcterms:W3CDTF">2018-01-30T05:29:32Z</dcterms:created>
  <dcterms:modified xsi:type="dcterms:W3CDTF">2018-10-10T11:21:03Z</dcterms:modified>
</cp:coreProperties>
</file>